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5D7C-2156-4C10-BAE7-35E72EDF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D9B7F-2632-9E99-861C-B5C2AE9BE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5C80-D186-9373-ADF1-2C274974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74A8-6144-7B7A-FA75-DD811B2B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CD38-E3B8-9DA9-0F26-1DA529D7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15DD-2147-8098-83B4-57C71364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18DA-6782-9C0D-5E8A-831CCA935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E3A5-68A5-7144-5B9B-B613341C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72AF-5A7E-05BD-2125-6A67C46A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AF45-2E95-9196-712C-9A9AB3C9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49B60-E9F5-6DF8-D180-96D69BC10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3AAC-A386-8192-43E7-7A819A25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1B7C-CE51-CD78-C2CD-C81C49AA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ED10F-3E78-8FA4-8F58-B79917BD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5AA3-70A6-606A-3CE3-DC6BA191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F31-3D6B-1DEA-01F4-4F00627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A9E6-A273-1285-BE27-B0105AAA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D12D-CA43-7ABE-89A0-6A8465A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D080-10A6-AA45-C25C-406777DF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9612-A9E2-2E3D-3A4E-FF87D20E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906D-5B87-ABB5-9B6F-7D487066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751C7-11D4-3A2C-BC20-F05B5C361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B629-7CED-493F-1CB6-B91A3AB0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3465-0B56-1F48-F2DB-20A05730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6303-DB2C-A64E-306A-987F813D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9306-FE01-258D-513B-15515988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EE83-C71C-558E-B4D4-9BF015BAD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D388B-910F-A645-9711-6C363750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6BA98-33A1-86B8-3219-F3E3BDAB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A02DD-CFA9-3F0D-1190-97624BDD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2AB76-AA7F-FD22-A6BB-EE1464D7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4736-DBC9-D3B7-5AA2-12948FE0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C492-2F63-F252-0264-0D2B259EC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BE85C-E374-1348-4E14-E809D7BE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E1F0E-57D3-4AF5-38B4-E27C974D5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62DFBD-E1DD-A6FF-A510-BECA33415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9992-D50D-8C40-D104-CAC2EC87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60762-D125-3CE3-92D7-1319F017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38FD4-AD5C-3BDC-D2CD-A4FB79DF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6D03-476D-E2D9-4AC8-831DD5FF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4D97C-E5D4-C36C-861D-C386F89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63DA3-750B-EF44-A618-16F652B0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A06DD-8316-D4AB-AF2A-CD8C0448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A5B8B-6325-2923-3642-16C3FEE0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847A2-18CB-1786-203B-FBD7F078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D02B0-013D-A5A8-63DD-F13E9801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0DCE-3328-52B1-A220-227001A0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EECB-7444-41CD-4671-E5EE1C2FB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CD9FB-BCA5-188F-E2CC-84F79CC9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F02C2-1A8F-356C-ECC9-5058124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29F2-92EB-D6F5-8282-AE482E75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B4067-DEFC-1ECE-540C-0E1843E5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681E-A70C-9497-3E3B-D77A6250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9A8DD-1994-CF03-5703-10158EAFC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2B088-38B2-33A6-1B9D-7E23A879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F4A7D-687C-85F5-F3F4-D1900C24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F6C32-8CE8-96D0-69BD-B941A06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790D-C4B8-D6D1-B354-2E32CA4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B5670-21A9-D7F6-4B6B-76E5B8C5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915B2-7A27-9211-328C-0DE24E43F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78B6-AC5A-0FFB-E419-28AB5D41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67F9-100E-4FCC-B2D8-00A81BDDA15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0CD1-01C7-1BB2-2923-A50B665E3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A155-574F-E616-DB10-D5684E98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A50F-45B5-49A5-972A-77F2108B0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FA71-6BBC-A13A-DEAE-9CA526ABA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U.S. Fishery Management Allocation and Harvest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1A019-DED6-C9C6-A7CE-9A252BBFC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Shuping Wang</a:t>
            </a:r>
          </a:p>
          <a:p>
            <a:r>
              <a:rPr lang="en-US" dirty="0"/>
              <a:t>4/22/2025</a:t>
            </a:r>
          </a:p>
        </p:txBody>
      </p:sp>
    </p:spTree>
    <p:extLst>
      <p:ext uri="{BB962C8B-B14F-4D97-AF65-F5344CB8AC3E}">
        <p14:creationId xmlns:p14="http://schemas.microsoft.com/office/powerpoint/2010/main" val="159375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300D66-E761-80A3-6BA0-D34C35A4B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1" t="13754" r="43650" b="29722"/>
          <a:stretch/>
        </p:blipFill>
        <p:spPr>
          <a:xfrm>
            <a:off x="0" y="2460393"/>
            <a:ext cx="3223967" cy="29364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7C915-DD2C-9408-641F-5B74A789A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02" y="1583703"/>
            <a:ext cx="8967524" cy="527429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430007-A34A-08B0-7897-B94E73AA3E57}"/>
              </a:ext>
            </a:extLst>
          </p:cNvPr>
          <p:cNvSpPr txBox="1"/>
          <p:nvPr/>
        </p:nvSpPr>
        <p:spPr>
          <a:xfrm>
            <a:off x="6702460" y="0"/>
            <a:ext cx="5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Research questions:</a:t>
            </a:r>
          </a:p>
          <a:p>
            <a:pPr marL="342900" indent="-342900">
              <a:buAutoNum type="arabicPeriod"/>
            </a:pPr>
            <a:r>
              <a:rPr lang="en-US" sz="2000" dirty="0"/>
              <a:t>What are the trends of total landing value and paid licenses holders?</a:t>
            </a:r>
          </a:p>
          <a:p>
            <a:pPr marL="342900" indent="-342900">
              <a:buAutoNum type="arabicPeriod"/>
            </a:pPr>
            <a:r>
              <a:rPr lang="en-US" sz="2000" dirty="0"/>
              <a:t>How is fishery economics </a:t>
            </a:r>
            <a:r>
              <a:rPr lang="en-US" altLang="zh-CN" sz="2000" dirty="0"/>
              <a:t>in</a:t>
            </a:r>
            <a:r>
              <a:rPr lang="en-US" sz="2000" dirty="0"/>
              <a:t> commercial sectors different across all councils and states?</a:t>
            </a:r>
          </a:p>
          <a:p>
            <a:pPr marL="342900" indent="-342900">
              <a:buAutoNum type="arabicPeriod"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How is fishery economics in recreational sectors different across all councils and states?</a:t>
            </a:r>
          </a:p>
        </p:txBody>
      </p:sp>
    </p:spTree>
    <p:extLst>
      <p:ext uri="{BB962C8B-B14F-4D97-AF65-F5344CB8AC3E}">
        <p14:creationId xmlns:p14="http://schemas.microsoft.com/office/powerpoint/2010/main" val="23410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D6B32-16C4-621B-0A11-F57B8D7E2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92" y="0"/>
            <a:ext cx="10275216" cy="6850143"/>
          </a:xfrm>
        </p:spPr>
      </p:pic>
    </p:spTree>
    <p:extLst>
      <p:ext uri="{BB962C8B-B14F-4D97-AF65-F5344CB8AC3E}">
        <p14:creationId xmlns:p14="http://schemas.microsoft.com/office/powerpoint/2010/main" val="243923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A3AE6F-43A4-8FAE-E1FC-72AF76F59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5" y="0"/>
            <a:ext cx="10294279" cy="6862852"/>
          </a:xfrm>
        </p:spPr>
      </p:pic>
    </p:spTree>
    <p:extLst>
      <p:ext uri="{BB962C8B-B14F-4D97-AF65-F5344CB8AC3E}">
        <p14:creationId xmlns:p14="http://schemas.microsoft.com/office/powerpoint/2010/main" val="425436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90A24-A683-4810-F75F-21187D1A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2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56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U.S. Fishery Management Allocation and Harvest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SHUPING WANG</dc:creator>
  <cp:lastModifiedBy>SHUPING WANG</cp:lastModifiedBy>
  <cp:revision>4</cp:revision>
  <dcterms:created xsi:type="dcterms:W3CDTF">2025-04-17T22:29:20Z</dcterms:created>
  <dcterms:modified xsi:type="dcterms:W3CDTF">2025-04-22T01:33:45Z</dcterms:modified>
</cp:coreProperties>
</file>