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FFC-72B3-A1F0-1D42-F45602D45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414F9-DB5E-8577-C509-83463112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BE8A-9BDE-A11A-368C-4A852C84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A313-D758-E985-0B91-4572B333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EFC7-899C-1AB7-94EB-BC0A5C3E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BC-696B-CD0B-5E98-ED810D72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90BA0-8D19-56AF-C123-B6602CBF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970E-1BF9-9F59-CC86-F4AB1C4B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62C4-5F40-FC66-C54B-BD3792EB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B712-B60C-263B-6FD3-7DF2B835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3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F54-5783-968F-95F6-FF533196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338B1-2888-FAC9-D8BF-1AF41601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3458-43DA-BCE2-C78E-2D17260E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715C-BF7A-58C5-9ED6-AB382A06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A8E3-1CD7-9A2D-FF75-83338F6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4AA7-CA67-424A-6FEB-C0C26BB6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757F-41F0-CDA9-BF6F-54CC072A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507A-68EB-E3EF-7565-9E98A4DE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B11D-0ED8-3C3E-1865-DBD3DEF1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26D8-8B85-86F4-41E9-FFBD4991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1DCF-55C3-AE39-E588-FF07A491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19DCC-504A-67AC-2581-2D7371AB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D322C-4B41-6EDB-77C8-31DCDD7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67F5-0439-763A-F99D-6F90F970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8334-7AD4-0D99-BC0C-6A94D5DD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4BBC-BFF5-1AEE-D901-B1628047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7B8-EAC0-FD28-745B-ED88B5641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3A57-6D34-3996-EB87-800B1E6C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7BED6-A9E3-9897-2E40-D8025925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A2E05-256B-0285-E22C-3BF1BC6D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6009-879F-5B37-999B-DCF90DC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CAE-D3B6-E073-25ED-0E1F964F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C497-D704-E09B-E06B-A1D9B4D5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E9D5-4765-5BD8-0AFA-B18D1AB8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59477-4FD6-55C7-E967-1E02D64EB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A0588-7EBB-11D9-4DF7-03A67C0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79DF5-95EE-45FB-5071-788EC899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C92D-98FA-55B9-7FFA-45153597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E3F97-2117-2571-0A47-4BB5F574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4893-33E1-9343-A342-BFDB37D6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30E73-C81F-4CEB-62AD-00BC5C8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B66E3-D668-AD47-AD4A-6CEE3587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057BC-3B5C-E245-739D-B1A918F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D29CD-CCF9-0159-CB17-452E65A6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C1681-3660-B886-083A-60C79642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967AA-033E-F8B4-D1AF-D7CE4806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F467-6805-C406-2CEA-09AC0B73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B289-BC97-3090-1543-3591769B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98EE-3B04-71C9-1A10-6DC226002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0944-6A52-5E6D-1896-A9694A2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2BBA5-E181-0F4E-20CF-BEEDE29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0A608-3FEC-21B9-2E9E-D1B0E822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9156-D322-EC73-31F6-20E31C7E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C2C55-70D0-78CB-331B-1E456A0B7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4E9A-A422-82BA-3ED2-CDCB99DA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3C6B4-23EE-7792-51F2-DBD90FE6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34A3-D671-8447-EAD1-EEB4EF4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977B4-1A63-F4D0-49C4-BD971D96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737C7-7B78-0889-3C47-266C94F5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A2FF-06DD-CEC2-3433-B0B05523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E3D9-4E9A-4AD5-5D5D-0747FF6F1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BB61-5D63-1440-9CF2-F8C805465C95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50E7-9EB8-B1B0-B03B-C713511A4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6E4F-CB0A-E3E2-FF68-8153F51D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0FDE-007E-874D-A4E9-BDB966A5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1835-5B3D-1420-8174-C6AB3A7AF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7.20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DC096-3C6E-40B7-362E-1E3DA260D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683A-15D2-96E5-91DA-B3308D38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2013-2020 subsample panel (First difference)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5C15A-6A4E-7145-E6C4-D54806B8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05" y="2161971"/>
            <a:ext cx="9335019" cy="25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B402-ECCF-B4A4-EC87-5207405F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391-6EAE-C45C-DB22-E0E79416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 geo-coded everything. Every address only coded once.</a:t>
            </a:r>
          </a:p>
          <a:p>
            <a:r>
              <a:rPr lang="en-US" dirty="0"/>
              <a:t>By construction, no more false positive “neighbors”</a:t>
            </a:r>
          </a:p>
          <a:p>
            <a:r>
              <a:rPr lang="en-US" dirty="0"/>
              <a:t>Two panels: 2006-2013, 2017-2020</a:t>
            </a:r>
          </a:p>
          <a:p>
            <a:pPr lvl="1"/>
            <a:r>
              <a:rPr lang="en-US" dirty="0"/>
              <a:t>Attempted to link two waves with </a:t>
            </a:r>
            <a:r>
              <a:rPr lang="en-US" dirty="0" err="1"/>
              <a:t>names+DOB</a:t>
            </a:r>
            <a:r>
              <a:rPr lang="en-US" dirty="0"/>
              <a:t> but unsatisfactory. A subsample of voters with 6 appearances in the data. (~50K)</a:t>
            </a:r>
          </a:p>
        </p:txBody>
      </p:sp>
    </p:spTree>
    <p:extLst>
      <p:ext uri="{BB962C8B-B14F-4D97-AF65-F5344CB8AC3E}">
        <p14:creationId xmlns:p14="http://schemas.microsoft.com/office/powerpoint/2010/main" val="387699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7CDA-A9D2-25DE-1B3B-CF0FF833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2017-2020 panel (Level)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C4DEAE-A869-6A2E-F540-65E2058A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24" y="2527300"/>
            <a:ext cx="6388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C5B7-D467-15B0-EF20-CB57D7B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2017-2020 panel (First difference)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ED95E4-DA94-E2EF-12AE-3D1D17DC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3" y="2001362"/>
            <a:ext cx="8853616" cy="25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17AE-5924-A235-13C5-A21B40D9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2006-2013 panel (Level)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638D50-CC94-0C08-EA28-4B7C10DC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588" y="2252436"/>
            <a:ext cx="8396770" cy="23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6FA-6ABB-91E4-8816-5CF00775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2006-2013 panel (First difference)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C932A-2898-7962-2CB2-28CA78BD1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44" y="2211226"/>
            <a:ext cx="8559712" cy="24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A678-3B83-B530-8E96-D3BAABE5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2006-2020 subsample panel (Level)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D652A-4890-8ADD-0DBB-F0A196AB0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08" y="1907682"/>
            <a:ext cx="9003993" cy="25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C3CF-AC3C-0676-647A-B0AAEDC1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2006-2020 subsample panel (First difference)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B3FE7-2645-AB26-A337-31DDDEFB0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672" y="1815520"/>
            <a:ext cx="8304857" cy="232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F1062-5E0C-CA8E-5218-4149F5E59534}"/>
              </a:ext>
            </a:extLst>
          </p:cNvPr>
          <p:cNvSpPr txBox="1"/>
          <p:nvPr/>
        </p:nvSpPr>
        <p:spPr>
          <a:xfrm>
            <a:off x="2125362" y="4633784"/>
            <a:ext cx="714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very weird! Could be the shift </a:t>
            </a:r>
            <a:r>
              <a:rPr lang="en-US" dirty="0" err="1"/>
              <a:t>post-trump+selection</a:t>
            </a:r>
            <a:r>
              <a:rPr lang="en-US" dirty="0"/>
              <a:t>? Or data problem?</a:t>
            </a:r>
          </a:p>
        </p:txBody>
      </p:sp>
    </p:spTree>
    <p:extLst>
      <p:ext uri="{BB962C8B-B14F-4D97-AF65-F5344CB8AC3E}">
        <p14:creationId xmlns:p14="http://schemas.microsoft.com/office/powerpoint/2010/main" val="286995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5918-5505-885C-0821-3CE86E0D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2013-2020 subsample panel (Level)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ECF71-E0D6-B69A-6513-D38ECAB94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3899"/>
            <a:ext cx="9311284" cy="26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7.20 meeting</vt:lpstr>
      <vt:lpstr>New data</vt:lpstr>
      <vt:lpstr>2017-2020 panel (Level)</vt:lpstr>
      <vt:lpstr>2017-2020 panel (First difference)</vt:lpstr>
      <vt:lpstr>2006-2013 panel (Level)</vt:lpstr>
      <vt:lpstr>2006-2013 panel (First difference)</vt:lpstr>
      <vt:lpstr>2006-2020 subsample panel (Level)</vt:lpstr>
      <vt:lpstr>2006-2020 subsample panel (First difference)</vt:lpstr>
      <vt:lpstr>2013-2020 subsample panel (Level)</vt:lpstr>
      <vt:lpstr>2013-2020 subsample panel (First difference)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7.20 meeting</dc:title>
  <dc:creator>Shuqing Chen</dc:creator>
  <cp:lastModifiedBy>Shuqing Chen</cp:lastModifiedBy>
  <cp:revision>6</cp:revision>
  <dcterms:created xsi:type="dcterms:W3CDTF">2023-07-19T09:10:21Z</dcterms:created>
  <dcterms:modified xsi:type="dcterms:W3CDTF">2023-07-19T09:39:06Z</dcterms:modified>
</cp:coreProperties>
</file>