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1"/>
  </p:notesMasterIdLst>
  <p:sldIdLst>
    <p:sldId id="256" r:id="rId2"/>
    <p:sldId id="266" r:id="rId3"/>
    <p:sldId id="258" r:id="rId4"/>
    <p:sldId id="278" r:id="rId5"/>
    <p:sldId id="279" r:id="rId6"/>
    <p:sldId id="280" r:id="rId7"/>
    <p:sldId id="281" r:id="rId8"/>
    <p:sldId id="282" r:id="rId9"/>
    <p:sldId id="277" r:id="rId10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8056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8056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r">
              <a:defRPr sz="1200"/>
            </a:lvl1pPr>
          </a:lstStyle>
          <a:p>
            <a:fld id="{917FABF1-6CB7-42FC-86B6-15E2F57414CE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0" rIns="91420" bIns="4571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20" tIns="45710" rIns="91420" bIns="4571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r">
              <a:defRPr sz="1200"/>
            </a:lvl1pPr>
          </a:lstStyle>
          <a:p>
            <a:fld id="{F9FB2E51-0008-4A8F-BCAB-918F978101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167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85096-D425-4971-A7DF-13AFA16A72B9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959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BE81293-4269-4937-8E44-702A3B3FF1CD}" type="datetime1">
              <a:rPr lang="ru-RU" smtClean="0"/>
              <a:t>02.06.2024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3EBD-F234-4719-A134-7A30625FF1B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64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0D72-5688-4371-A73C-082B96753271}" type="datetime1">
              <a:rPr lang="ru-RU" smtClean="0"/>
              <a:t>02.06.2024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3EBD-F234-4719-A134-7A30625FF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78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E946-1833-4145-A9A9-58474E91B9EE}" type="datetime1">
              <a:rPr lang="ru-RU" smtClean="0"/>
              <a:t>02.06.2024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3EBD-F234-4719-A134-7A30625FF1BF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74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710F-2B84-4268-8881-5E60B716098D}" type="datetime1">
              <a:rPr lang="ru-RU" smtClean="0"/>
              <a:t>02.06.2024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3EBD-F234-4719-A134-7A30625FF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26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8B9C-553C-43D4-A8B7-F1407241E7CC}" type="datetime1">
              <a:rPr lang="ru-RU" smtClean="0"/>
              <a:t>02.06.2024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3EBD-F234-4719-A134-7A30625FF1B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96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0144-1577-4899-ABE6-55BD653A3800}" type="datetime1">
              <a:rPr lang="ru-RU" smtClean="0"/>
              <a:t>02.06.2024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3EBD-F234-4719-A134-7A30625FF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08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8AD3-93D2-4EE5-AABE-4AE0E9895476}" type="datetime1">
              <a:rPr lang="ru-RU" smtClean="0"/>
              <a:t>02.06.2024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3EBD-F234-4719-A134-7A30625FF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20084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D69E-0BBD-4503-95D0-7AE9FC9BE3B6}" type="datetime1">
              <a:rPr lang="ru-RU" smtClean="0"/>
              <a:t>02.06.2024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3EBD-F234-4719-A134-7A30625FF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81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638D-EE49-46F7-AEC9-7FCB17B32D5B}" type="datetime1">
              <a:rPr lang="ru-RU" smtClean="0"/>
              <a:t>02.06.2024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3EBD-F234-4719-A134-7A30625FF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4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5BFE-761B-45A3-AF5F-7145877629AB}" type="datetime1">
              <a:rPr lang="ru-RU" smtClean="0"/>
              <a:t>02.06.2024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3EBD-F234-4719-A134-7A30625FF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80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5C166-3797-4D69-B81C-D857155AAB07}" type="datetime1">
              <a:rPr lang="ru-RU" smtClean="0"/>
              <a:t>02.06.2024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3EBD-F234-4719-A134-7A30625FF1B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58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C338AD3-93D2-4EE5-AABE-4AE0E9895476}" type="datetime1">
              <a:rPr lang="ru-RU" smtClean="0"/>
              <a:t>02.06.2024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54F3EBD-F234-4719-A134-7A30625FF1BF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00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883203" y="235330"/>
            <a:ext cx="8425594" cy="576064"/>
          </a:xfrm>
        </p:spPr>
        <p:txBody>
          <a:bodyPr>
            <a:noAutofit/>
          </a:bodyPr>
          <a:lstStyle/>
          <a:p>
            <a:pPr algn="ctr" fontAlgn="base">
              <a:spcAft>
                <a:spcPct val="0"/>
              </a:spcAft>
            </a:pPr>
            <a:r>
              <a:rPr lang="uk-UA" sz="2000" b="1" dirty="0">
                <a:ln w="0"/>
                <a:latin typeface="Times New Roman" panose="02020603050405020304" pitchFamily="18" charset="0"/>
                <a:cs typeface="Times New Roman" pitchFamily="18" charset="0"/>
              </a:rPr>
              <a:t>Державний університет інформаційно-комунікаційних технологій</a:t>
            </a:r>
            <a:endParaRPr lang="ru-RU" sz="2000" b="1" dirty="0">
              <a:ln w="0"/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167344-3F41-4734-B331-1EF8C228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54F3EBD-F234-4719-A134-7A30625FF1BF}" type="slidenum">
              <a:rPr lang="ru-RU" smtClean="0"/>
              <a:t>1</a:t>
            </a:fld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idx="4294967295"/>
          </p:nvPr>
        </p:nvSpPr>
        <p:spPr>
          <a:xfrm>
            <a:off x="1293812" y="1676831"/>
            <a:ext cx="9604375" cy="1557338"/>
          </a:xfrm>
        </p:spPr>
        <p:txBody>
          <a:bodyPr>
            <a:noAutofit/>
          </a:bodyPr>
          <a:lstStyle/>
          <a:p>
            <a:pPr marL="0" indent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uk-UA" sz="20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КВАЛІФІКАЦІЙНА РОБОТА</a:t>
            </a:r>
          </a:p>
          <a:p>
            <a:pPr marL="0" indent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uk-UA" sz="2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на тему:</a:t>
            </a: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Розробка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моделі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інформаційної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системи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трекінгу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об’єктів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з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використаням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IoT-технологій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8" name="Текст 6"/>
          <p:cNvSpPr txBox="1">
            <a:spLocks/>
          </p:cNvSpPr>
          <p:nvPr/>
        </p:nvSpPr>
        <p:spPr>
          <a:xfrm>
            <a:off x="7359242" y="4793503"/>
            <a:ext cx="4827290" cy="914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Виконав(ла): Дорохін Д.В,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ІСД-42 </a:t>
            </a:r>
          </a:p>
          <a:p>
            <a:r>
              <a:rPr lang="uk-U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Науковий керівник роботи:</a:t>
            </a:r>
          </a:p>
          <a:p>
            <a:r>
              <a:rPr lang="uk-U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Данильченко В.М.</a:t>
            </a:r>
            <a:endParaRPr lang="uk-UA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Текст 6"/>
          <p:cNvSpPr txBox="1">
            <a:spLocks/>
          </p:cNvSpPr>
          <p:nvPr/>
        </p:nvSpPr>
        <p:spPr>
          <a:xfrm>
            <a:off x="2315580" y="6237312"/>
            <a:ext cx="7560840" cy="3440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Київ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- 2024</a:t>
            </a:r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315580" y="829585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uk-UA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Кафедра Інженерії</a:t>
            </a:r>
            <a:r>
              <a:rPr lang="ru-RU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uk-UA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програмного</a:t>
            </a:r>
            <a:r>
              <a:rPr lang="ru-RU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uk-UA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забезпечення</a:t>
            </a:r>
            <a:r>
              <a:rPr lang="ru-RU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uk-UA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автоматизованих</a:t>
            </a:r>
            <a:r>
              <a:rPr lang="ru-RU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 систем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67408" y="3498873"/>
            <a:ext cx="7560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ln w="0"/>
                <a:latin typeface="Times New Roman" panose="02020603050405020304" pitchFamily="18" charset="0"/>
                <a:cs typeface="Times New Roman" pitchFamily="18" charset="0"/>
              </a:rPr>
              <a:t>на здобуття освітнього ступеня бакалавра</a:t>
            </a:r>
            <a:endParaRPr lang="ru-RU" dirty="0">
              <a:ln w="0"/>
              <a:latin typeface="Times New Roman" panose="02020603050405020304" pitchFamily="18" charset="0"/>
              <a:cs typeface="Times New Roman" pitchFamily="18" charset="0"/>
            </a:endParaRPr>
          </a:p>
          <a:p>
            <a:r>
              <a:rPr lang="uk-UA" dirty="0">
                <a:ln w="0"/>
                <a:latin typeface="Times New Roman" panose="02020603050405020304" pitchFamily="18" charset="0"/>
                <a:cs typeface="Times New Roman" pitchFamily="18" charset="0"/>
              </a:rPr>
              <a:t>зі спеціальності 126 Інформаційні системи та технології</a:t>
            </a:r>
            <a:endParaRPr lang="ru-RU" dirty="0">
              <a:ln w="0"/>
              <a:latin typeface="Times New Roman" panose="02020603050405020304" pitchFamily="18" charset="0"/>
              <a:cs typeface="Times New Roman" pitchFamily="18" charset="0"/>
            </a:endParaRPr>
          </a:p>
          <a:p>
            <a:r>
              <a:rPr lang="uk-UA" dirty="0">
                <a:ln w="0"/>
                <a:latin typeface="Times New Roman" panose="02020603050405020304" pitchFamily="18" charset="0"/>
                <a:cs typeface="Times New Roman" pitchFamily="18" charset="0"/>
              </a:rPr>
              <a:t>освітньо-професійної програми Інформаційні системи та технології</a:t>
            </a:r>
            <a:endParaRPr lang="ru-RU" sz="20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35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0E1589BE-6D92-A605-0CB5-DA5C79D7A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656"/>
            <a:ext cx="10515600" cy="5844307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uk-UA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Наукова новизна: </a:t>
            </a:r>
            <a:r>
              <a:rPr lang="uk-UA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Покращення та </a:t>
            </a:r>
            <a:r>
              <a:rPr lang="ru-RU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здешевлення</a:t>
            </a:r>
            <a:r>
              <a:rPr lang="ru-RU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r>
              <a:rPr lang="ru-RU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трекінгу</a:t>
            </a:r>
            <a:r>
              <a:rPr lang="ru-RU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ІОТ </a:t>
            </a: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технологіх</a:t>
            </a:r>
            <a:endParaRPr lang="en-US" sz="16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sz="24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Об`єкт</a:t>
            </a:r>
            <a:r>
              <a:rPr lang="ru-RU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дослідження</a:t>
            </a:r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Процеси </a:t>
            </a:r>
            <a:r>
              <a:rPr lang="uk-UA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трекінгу</a:t>
            </a:r>
            <a:r>
              <a:rPr lang="uk-U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предметів, та їх оптимізація </a:t>
            </a:r>
            <a:endParaRPr lang="uk-UA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Предмет </a:t>
            </a:r>
            <a:r>
              <a:rPr lang="ru-RU" sz="2400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дослідження</a:t>
            </a:r>
            <a:r>
              <a:rPr lang="uk-UA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uk-UA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Розробка системи </a:t>
            </a:r>
            <a:r>
              <a:rPr lang="uk-UA" sz="1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трекінгу</a:t>
            </a:r>
            <a:r>
              <a:rPr lang="uk-UA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базі платформи 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endParaRPr lang="uk-UA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uk-UA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Мета дослідження: </a:t>
            </a:r>
            <a:r>
              <a:rPr lang="uk-UA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Дослідити перспективи інформаці</a:t>
            </a:r>
            <a:r>
              <a:rPr lang="uk-U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йних систем </a:t>
            </a:r>
            <a:r>
              <a:rPr lang="uk-UA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трекінгу</a:t>
            </a:r>
            <a:r>
              <a:rPr lang="uk-U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використання ІОТ </a:t>
            </a:r>
          </a:p>
          <a:p>
            <a:pPr algn="just">
              <a:lnSpc>
                <a:spcPct val="120000"/>
              </a:lnSpc>
            </a:pPr>
            <a:r>
              <a:rPr lang="uk-UA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Завдання дослідження:</a:t>
            </a:r>
            <a:r>
              <a:rPr lang="uk-UA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28016" lvl="1" indent="0">
              <a:lnSpc>
                <a:spcPct val="120000"/>
              </a:lnSpc>
              <a:buNone/>
            </a:pPr>
            <a:r>
              <a:rPr lang="uk-UA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Дослідження існуючих систем </a:t>
            </a:r>
            <a:r>
              <a:rPr lang="uk-UA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трекінгу</a:t>
            </a:r>
            <a:r>
              <a:rPr lang="uk-UA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</a:p>
          <a:p>
            <a:pPr marL="128016" lvl="1" indent="0">
              <a:lnSpc>
                <a:spcPct val="120000"/>
              </a:lnSpc>
              <a:buNone/>
            </a:pPr>
            <a:r>
              <a:rPr lang="uk-UA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Аналіз існуючих платформ для </a:t>
            </a:r>
            <a:r>
              <a:rPr lang="uk-UA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трекінгу</a:t>
            </a:r>
            <a:r>
              <a:rPr lang="uk-UA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базі ІОТ </a:t>
            </a:r>
          </a:p>
          <a:p>
            <a:pPr marL="128016" lvl="1" indent="0">
              <a:lnSpc>
                <a:spcPct val="120000"/>
              </a:lnSpc>
              <a:buNone/>
            </a:pPr>
            <a:r>
              <a:rPr lang="uk-UA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Розробка на базі оптимальної системи</a:t>
            </a:r>
          </a:p>
        </p:txBody>
      </p:sp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5893D4AB-90C9-C266-20B5-B9B009A7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56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847D85-D86F-4001-900A-938534239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54F3EBD-F234-4719-A134-7A30625FF1BF}" type="slidenum">
              <a:rPr lang="ru-RU" smtClean="0"/>
              <a:t>3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9031FB-DCF7-47FC-8E6C-B3D450731885}"/>
              </a:ext>
            </a:extLst>
          </p:cNvPr>
          <p:cNvSpPr txBox="1"/>
          <p:nvPr/>
        </p:nvSpPr>
        <p:spPr>
          <a:xfrm>
            <a:off x="3048000" y="31486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принципи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707516-3178-458B-A6C5-98556C136AC5}"/>
              </a:ext>
            </a:extLst>
          </p:cNvPr>
          <p:cNvSpPr txBox="1"/>
          <p:nvPr/>
        </p:nvSpPr>
        <p:spPr>
          <a:xfrm>
            <a:off x="888999" y="1855170"/>
            <a:ext cx="496146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ea typeface="Times New Roman" panose="02020603050405020304" pitchFamily="18" charset="0"/>
              </a:rPr>
              <a:t>IoT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- </a:t>
            </a:r>
            <a:r>
              <a:rPr lang="uk-UA" sz="2400" dirty="0">
                <a:effectLst/>
                <a:ea typeface="Times New Roman" panose="02020603050405020304" pitchFamily="18" charset="0"/>
              </a:rPr>
              <a:t>це концепція, що передбачає підключення різних об'єктів до мережі для обміну даними. Використання датчиків та мікроконтролерів дозволяє забезпечити зв'язок та збір інформації.</a:t>
            </a:r>
          </a:p>
        </p:txBody>
      </p:sp>
      <p:sp>
        <p:nvSpPr>
          <p:cNvPr id="17" name="AutoShape 2" descr="What is the Internet of Things and how does it Work?">
            <a:extLst>
              <a:ext uri="{FF2B5EF4-FFF2-40B4-BE49-F238E27FC236}">
                <a16:creationId xmlns:a16="http://schemas.microsoft.com/office/drawing/2014/main" id="{2E5A75C2-E40D-4092-B80D-9030580AEC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EB4CA48-D9BB-4175-9C16-98A7CE918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116666"/>
            <a:ext cx="5918201" cy="394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5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950906-3782-437A-AD2D-D5D75C1B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61CEB4-18CC-40EF-8275-533C55C82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328" y="2185415"/>
            <a:ext cx="4199805" cy="2487169"/>
          </a:xfrm>
        </p:spPr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популярним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інструментом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IoT-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Вона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надає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зручний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підключення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датчиків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периферійних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пристроїв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281FFA-5D72-4536-8E21-B3ED1F5D9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3EBD-F234-4719-A134-7A30625FF1BF}" type="slidenum">
              <a:rPr lang="ru-RU" smtClean="0"/>
              <a:t>4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2C45B8-0B4E-4705-900E-F88433A2F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132" y="1210733"/>
            <a:ext cx="5647267" cy="564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0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FE5E7-BDBD-46F8-94CB-A60A9242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Інформаційної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0CC95A-40B4-476F-AFA6-B53A2EB0F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94" y="2249424"/>
            <a:ext cx="4419939" cy="4023360"/>
          </a:xfrm>
        </p:spPr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інформаційної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трекінгу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використовуються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датчики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GNSS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Вони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дозволяють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відстежувати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рух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об'єктів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збирати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0A01C6-0AC3-4B9F-A94A-E052E600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3EBD-F234-4719-A134-7A30625FF1BF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52C405-F99A-4E5B-97AB-B29F67E99CF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669" y="1335024"/>
            <a:ext cx="2837392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D7BE80-DBDC-42F8-A67E-DB45F1D233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662" y="3963089"/>
            <a:ext cx="4637405" cy="2507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2658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6128EF-4FDB-4D92-8268-F8E78FFE8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237067"/>
            <a:ext cx="10702205" cy="1847765"/>
          </a:xfrm>
        </p:spPr>
        <p:txBody>
          <a:bodyPr>
            <a:noAutofit/>
          </a:bodyPr>
          <a:lstStyle/>
          <a:p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IoT-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технологій</a:t>
            </a:r>
            <a:b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EBEA66-68AD-4AFB-8E5B-F916575B4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528" y="2084832"/>
            <a:ext cx="3818805" cy="2971800"/>
          </a:xfrm>
        </p:spPr>
        <p:txBody>
          <a:bodyPr/>
          <a:lstStyle/>
          <a:p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en-US" dirty="0"/>
              <a:t>IoT-</a:t>
            </a:r>
            <a:r>
              <a:rPr lang="ru-RU" dirty="0" err="1"/>
              <a:t>технологій</a:t>
            </a:r>
            <a:r>
              <a:rPr lang="ru-RU" dirty="0"/>
              <a:t> у </a:t>
            </a:r>
            <a:r>
              <a:rPr lang="ru-RU" dirty="0" err="1"/>
              <a:t>системі</a:t>
            </a:r>
            <a:r>
              <a:rPr lang="ru-RU" dirty="0"/>
              <a:t> </a:t>
            </a:r>
            <a:r>
              <a:rPr lang="ru-RU" dirty="0" err="1"/>
              <a:t>трекінгу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забезпечити</a:t>
            </a:r>
            <a:r>
              <a:rPr lang="ru-RU" dirty="0"/>
              <a:t> </a:t>
            </a:r>
            <a:r>
              <a:rPr lang="ru-RU" dirty="0" err="1"/>
              <a:t>постійний</a:t>
            </a:r>
            <a:r>
              <a:rPr lang="ru-RU" dirty="0"/>
              <a:t> </a:t>
            </a:r>
            <a:r>
              <a:rPr lang="ru-RU" dirty="0" err="1"/>
              <a:t>моніторинг</a:t>
            </a:r>
            <a:r>
              <a:rPr lang="ru-RU" dirty="0"/>
              <a:t> та </a:t>
            </a: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про рух </a:t>
            </a:r>
            <a:r>
              <a:rPr lang="ru-RU" dirty="0" err="1"/>
              <a:t>об'єктів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важливо</a:t>
            </a:r>
            <a:r>
              <a:rPr lang="ru-RU" dirty="0"/>
              <a:t> для </a:t>
            </a:r>
            <a:r>
              <a:rPr lang="ru-RU" dirty="0" err="1"/>
              <a:t>безпеки</a:t>
            </a:r>
            <a:r>
              <a:rPr lang="ru-RU" dirty="0"/>
              <a:t>, </a:t>
            </a:r>
            <a:r>
              <a:rPr lang="ru-RU" dirty="0" err="1"/>
              <a:t>логістики</a:t>
            </a:r>
            <a:r>
              <a:rPr lang="ru-RU" dirty="0"/>
              <a:t> та </a:t>
            </a:r>
            <a:r>
              <a:rPr lang="ru-RU" dirty="0" err="1"/>
              <a:t>управління</a:t>
            </a:r>
            <a:r>
              <a:rPr lang="ru-RU" dirty="0"/>
              <a:t> ресурсами.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5A9206-3535-41F0-BD5E-888E6599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3EBD-F234-4719-A134-7A30625FF1BF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DD5A9D-A51A-4BB4-83EC-2508EB689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56" y="1735664"/>
            <a:ext cx="5816316" cy="455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96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B67FD-17CB-4C00-A460-450CD407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План</a:t>
            </a:r>
            <a:r>
              <a:rPr lang="ru-RU" sz="4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роботи</a:t>
            </a:r>
            <a:r>
              <a:rPr lang="uk-UA" sz="4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</a:t>
            </a:r>
            <a:r>
              <a:rPr lang="uk-UA" sz="4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трекінгу</a:t>
            </a:r>
            <a:r>
              <a:rPr lang="uk-UA" sz="4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4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об’єктів</a:t>
            </a:r>
            <a:br>
              <a:rPr lang="ru-RU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5A3C00-48B3-4A5F-9B99-C33072C20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62" y="2006600"/>
            <a:ext cx="5071872" cy="4023360"/>
          </a:xfrm>
        </p:spPr>
        <p:txBody>
          <a:bodyPr/>
          <a:lstStyle/>
          <a:p>
            <a:r>
              <a:rPr lang="uk-UA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Датчики, встановлені на вантажах, транспортних контейнерах, транспортних засобах або суднах, використовують </a:t>
            </a:r>
            <a:r>
              <a:rPr lang="uk-UA" b="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телематику</a:t>
            </a:r>
            <a:r>
              <a:rPr lang="uk-UA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та GPS для збору даних про місцезнаходження під час подорожі. Ці дані надсилаються в хмару через мережу </a:t>
            </a:r>
            <a:r>
              <a:rPr lang="uk-UA" b="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Wi-Fi</a:t>
            </a:r>
            <a:r>
              <a:rPr lang="uk-UA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Коли ці дані знаходяться в хмарі або на сервері, уповноважені сторони можуть отримати доступ до них з будь-якого місця та в будь-який час.</a:t>
            </a:r>
            <a:endParaRPr lang="ru-RU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F755D9-D8A1-4CE7-BF37-776D9160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3EBD-F234-4719-A134-7A30625FF1BF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C78CBD-8566-46C1-9AFA-88F5AFF2711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749" y="1105154"/>
            <a:ext cx="6452235" cy="5167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286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08513F-7823-422F-AB3F-DA4B5244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786872" cy="1499616"/>
          </a:xfrm>
        </p:spPr>
        <p:txBody>
          <a:bodyPr>
            <a:normAutofit/>
          </a:bodyPr>
          <a:lstStyle/>
          <a:p>
            <a:r>
              <a:rPr lang="uk-UA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Розробка</a:t>
            </a:r>
            <a:r>
              <a:rPr lang="uk-UA" sz="4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макету</a:t>
            </a:r>
            <a:r>
              <a:rPr lang="uk-UA" sz="4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GPS-</a:t>
            </a:r>
            <a:r>
              <a:rPr lang="uk-UA" sz="4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трекера</a:t>
            </a:r>
            <a:endParaRPr lang="ru-RU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996417-46AC-481C-89D1-D0F56AC5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61" y="2447344"/>
            <a:ext cx="5173473" cy="4023360"/>
          </a:xfrm>
        </p:spPr>
        <p:txBody>
          <a:bodyPr/>
          <a:lstStyle/>
          <a:p>
            <a:pPr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615315" algn="l"/>
              </a:tabLst>
            </a:pPr>
            <a:r>
              <a:rPr lang="uk-UA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Модуль GPS підключається до супутника, отримує координати, час і дату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615315" algn="l"/>
              </a:tabLst>
            </a:pPr>
            <a:r>
              <a:rPr lang="uk-UA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Модуль GPS </a:t>
            </a:r>
            <a:r>
              <a:rPr lang="uk-UA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надішле</a:t>
            </a:r>
            <a:r>
              <a:rPr lang="uk-UA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дані на </a:t>
            </a:r>
            <a:r>
              <a:rPr lang="uk-UA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Arduino</a:t>
            </a:r>
            <a:r>
              <a:rPr lang="uk-UA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Uno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615315" algn="l"/>
              </a:tabLst>
            </a:pPr>
            <a:r>
              <a:rPr lang="uk-UA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Arduino</a:t>
            </a:r>
            <a:r>
              <a:rPr lang="uk-UA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аналізує дані, що надходять з модуля GPS, створює форму, необхідну для передачі, і відправляє їх по цифрових каналах в модуль </a:t>
            </a:r>
            <a:r>
              <a:rPr lang="uk-UA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Wi-Fi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615315" algn="l"/>
              </a:tabLst>
            </a:pPr>
            <a:r>
              <a:rPr lang="uk-UA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Модуль </a:t>
            </a:r>
            <a:r>
              <a:rPr lang="uk-UA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Wi-Fi</a:t>
            </a:r>
            <a:r>
              <a:rPr lang="uk-UA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створює та надсилає запит на сервер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E985A7-BB8C-4C58-A532-7BCCC1C85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3EBD-F234-4719-A134-7A30625FF1BF}" type="slidenum">
              <a:rPr lang="ru-RU" smtClean="0"/>
              <a:t>8</a:t>
            </a:fld>
            <a:endParaRPr lang="ru-RU"/>
          </a:p>
        </p:txBody>
      </p:sp>
      <p:pic>
        <p:nvPicPr>
          <p:cNvPr id="7" name="image27.png">
            <a:extLst>
              <a:ext uri="{FF2B5EF4-FFF2-40B4-BE49-F238E27FC236}">
                <a16:creationId xmlns:a16="http://schemas.microsoft.com/office/drawing/2014/main" id="{2DE6EB23-4F88-43A5-91C3-C05FA60DAC9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9633" y="2218266"/>
            <a:ext cx="5253906" cy="379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73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8CC6428-1C8C-C809-58FC-2F5F70DB1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</a:p>
        </p:txBody>
      </p:sp>
      <p:sp>
        <p:nvSpPr>
          <p:cNvPr id="8" name="Місце для вмісту 7">
            <a:extLst>
              <a:ext uri="{FF2B5EF4-FFF2-40B4-BE49-F238E27FC236}">
                <a16:creationId xmlns:a16="http://schemas.microsoft.com/office/drawing/2014/main" id="{893BDF77-3392-1641-E2F9-63BC1927F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Інтернет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речей (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IoT)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транспорті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логістиці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значно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розширює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можливості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галузі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забезпечуючи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безперервні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потоки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недосяжні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традиційними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системами. 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поєднанні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машинним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навчанням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штучним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інтелектом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робить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ланцюжки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поставок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прозорими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роботі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проаналізовано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топології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бездротової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технології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геолокації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побудови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GPS-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трекера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серверного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програмного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забезпечення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Розроблено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макет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GPS-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трекера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отримання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геолокаційних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сервер,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обробляє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зберігає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7C34E82D-20C0-0C63-169A-1CEDB879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108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5833</TotalTime>
  <Words>480</Words>
  <Application>Microsoft Office PowerPoint</Application>
  <PresentationFormat>Широкоэкранный</PresentationFormat>
  <Paragraphs>47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Times New Roman</vt:lpstr>
      <vt:lpstr>Tw Cen MT</vt:lpstr>
      <vt:lpstr>Tw Cen MT Condensed</vt:lpstr>
      <vt:lpstr>Wingdings 3</vt:lpstr>
      <vt:lpstr>Интеграл</vt:lpstr>
      <vt:lpstr>Державний університет інформаційно-комунікаційних технологій</vt:lpstr>
      <vt:lpstr>Презентация PowerPoint</vt:lpstr>
      <vt:lpstr>Презентация PowerPoint</vt:lpstr>
      <vt:lpstr>Arduino в IoT</vt:lpstr>
      <vt:lpstr>Розробка Інформаційної Системи </vt:lpstr>
      <vt:lpstr>Застосування IoT-технологій </vt:lpstr>
      <vt:lpstr>План роботи систем трекінгу об’єктів </vt:lpstr>
      <vt:lpstr>Розробка макету GPS-трекера</vt:lpstr>
      <vt:lpstr>Висновки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Дорохін Данііл В'ячеславович</dc:creator>
  <cp:lastModifiedBy>Дорохін Данііл В'ячеславович</cp:lastModifiedBy>
  <cp:revision>22</cp:revision>
  <cp:lastPrinted>2024-05-31T08:46:29Z</cp:lastPrinted>
  <dcterms:created xsi:type="dcterms:W3CDTF">2024-05-27T09:43:26Z</dcterms:created>
  <dcterms:modified xsi:type="dcterms:W3CDTF">2024-06-01T22:20:57Z</dcterms:modified>
</cp:coreProperties>
</file>