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7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3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2145-D6EA-4BBA-A8D9-E8AB1B98C1B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C8CB-DDBE-4D7D-976F-20A131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2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-1371600" y="152400"/>
            <a:ext cx="10210800" cy="6711950"/>
            <a:chOff x="-1371600" y="152400"/>
            <a:chExt cx="10210800" cy="6711950"/>
          </a:xfrm>
        </p:grpSpPr>
        <p:sp>
          <p:nvSpPr>
            <p:cNvPr id="4" name="Flowchart: Terminator 3"/>
            <p:cNvSpPr/>
            <p:nvPr/>
          </p:nvSpPr>
          <p:spPr>
            <a:xfrm>
              <a:off x="609600" y="152400"/>
              <a:ext cx="1219200" cy="4572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Start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" y="1024719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Initialize all queens</a:t>
              </a:r>
            </a:p>
            <a:p>
              <a:pPr algn="ctr"/>
              <a:r>
                <a:rPr lang="en-US" sz="1400" dirty="0" smtClean="0"/>
                <a:t>Initialize i=0</a:t>
              </a:r>
              <a:endParaRPr lang="en-US" sz="1400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438150" y="2362200"/>
              <a:ext cx="1562100" cy="13716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Is I &lt; BOARDSIZE ?</a:t>
              </a:r>
              <a:endParaRPr lang="en-US" sz="1400" dirty="0"/>
            </a:p>
          </p:txBody>
        </p:sp>
        <p:sp>
          <p:nvSpPr>
            <p:cNvPr id="8" name="Diamond 7"/>
            <p:cNvSpPr/>
            <p:nvPr/>
          </p:nvSpPr>
          <p:spPr>
            <a:xfrm>
              <a:off x="204787" y="4114800"/>
              <a:ext cx="2028825" cy="1524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Is queen[i] exceed BOARDSIZE?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" y="59436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Reset queen[i]</a:t>
              </a:r>
            </a:p>
            <a:p>
              <a:pPr algn="ctr"/>
              <a:r>
                <a:rPr lang="en-US" sz="1400" dirty="0" smtClean="0"/>
                <a:t>Decrement i</a:t>
              </a:r>
              <a:endParaRPr lang="en-US" sz="1400" dirty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4270772" y="540223"/>
              <a:ext cx="2028825" cy="1524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Is queen[i] under attack?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845023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Move queen[i] down  by one row</a:t>
              </a:r>
            </a:p>
          </p:txBody>
        </p:sp>
        <p:sp>
          <p:nvSpPr>
            <p:cNvPr id="12" name="Diamond 11"/>
            <p:cNvSpPr/>
            <p:nvPr/>
          </p:nvSpPr>
          <p:spPr>
            <a:xfrm>
              <a:off x="4267200" y="2743200"/>
              <a:ext cx="2028825" cy="1524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Is queen[i] exceed BOARDSIZE?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0" y="30480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Reset queen[i]</a:t>
              </a:r>
            </a:p>
            <a:p>
              <a:pPr algn="ctr"/>
              <a:r>
                <a:rPr lang="en-US" sz="1400" dirty="0" smtClean="0"/>
                <a:t>Decrement i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278272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Increment i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>
              <a:stCxn id="4" idx="2"/>
              <a:endCxn id="6" idx="0"/>
            </p:cNvCxnSpPr>
            <p:nvPr/>
          </p:nvCxnSpPr>
          <p:spPr>
            <a:xfrm>
              <a:off x="1219200" y="609600"/>
              <a:ext cx="0" cy="415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7" idx="0"/>
            </p:cNvCxnSpPr>
            <p:nvPr/>
          </p:nvCxnSpPr>
          <p:spPr>
            <a:xfrm>
              <a:off x="1219200" y="1939119"/>
              <a:ext cx="0" cy="423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2"/>
              <a:endCxn id="8" idx="0"/>
            </p:cNvCxnSpPr>
            <p:nvPr/>
          </p:nvCxnSpPr>
          <p:spPr>
            <a:xfrm>
              <a:off x="1219200" y="37338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9" idx="0"/>
            </p:cNvCxnSpPr>
            <p:nvPr/>
          </p:nvCxnSpPr>
          <p:spPr>
            <a:xfrm>
              <a:off x="1219200" y="56388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9" idx="2"/>
              <a:endCxn id="7" idx="0"/>
            </p:cNvCxnSpPr>
            <p:nvPr/>
          </p:nvCxnSpPr>
          <p:spPr>
            <a:xfrm rot="5400000" flipH="1">
              <a:off x="-1028700" y="4610100"/>
              <a:ext cx="4495800" cy="12700"/>
            </a:xfrm>
            <a:prstGeom prst="bentConnector5">
              <a:avLst>
                <a:gd name="adj1" fmla="val -5085"/>
                <a:gd name="adj2" fmla="val 21528362"/>
                <a:gd name="adj3" fmla="val 10508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8" idx="3"/>
              <a:endCxn id="10" idx="0"/>
            </p:cNvCxnSpPr>
            <p:nvPr/>
          </p:nvCxnSpPr>
          <p:spPr>
            <a:xfrm flipV="1">
              <a:off x="2233612" y="540223"/>
              <a:ext cx="3051573" cy="4336577"/>
            </a:xfrm>
            <a:prstGeom prst="bentConnector4">
              <a:avLst>
                <a:gd name="adj1" fmla="val 33379"/>
                <a:gd name="adj2" fmla="val 1052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3"/>
              <a:endCxn id="11" idx="1"/>
            </p:cNvCxnSpPr>
            <p:nvPr/>
          </p:nvCxnSpPr>
          <p:spPr>
            <a:xfrm>
              <a:off x="6299597" y="1302223"/>
              <a:ext cx="5584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10" idx="0"/>
            </p:cNvCxnSpPr>
            <p:nvPr/>
          </p:nvCxnSpPr>
          <p:spPr>
            <a:xfrm rot="16200000" flipV="1">
              <a:off x="6414493" y="-589085"/>
              <a:ext cx="304800" cy="2563415"/>
            </a:xfrm>
            <a:prstGeom prst="bentConnector3">
              <a:avLst>
                <a:gd name="adj1" fmla="val 175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0" idx="2"/>
              <a:endCxn id="12" idx="0"/>
            </p:cNvCxnSpPr>
            <p:nvPr/>
          </p:nvCxnSpPr>
          <p:spPr>
            <a:xfrm rot="5400000">
              <a:off x="4943911" y="2401925"/>
              <a:ext cx="678977" cy="35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3"/>
              <a:endCxn id="13" idx="1"/>
            </p:cNvCxnSpPr>
            <p:nvPr/>
          </p:nvCxnSpPr>
          <p:spPr>
            <a:xfrm>
              <a:off x="6296025" y="3505200"/>
              <a:ext cx="561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3" idx="0"/>
              <a:endCxn id="12" idx="0"/>
            </p:cNvCxnSpPr>
            <p:nvPr/>
          </p:nvCxnSpPr>
          <p:spPr>
            <a:xfrm rot="16200000" flipV="1">
              <a:off x="6412707" y="1612106"/>
              <a:ext cx="304800" cy="2566987"/>
            </a:xfrm>
            <a:prstGeom prst="bentConnector3">
              <a:avLst>
                <a:gd name="adj1" fmla="val 175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2" idx="2"/>
              <a:endCxn id="14" idx="0"/>
            </p:cNvCxnSpPr>
            <p:nvPr/>
          </p:nvCxnSpPr>
          <p:spPr>
            <a:xfrm rot="5400000">
              <a:off x="4764171" y="4760830"/>
              <a:ext cx="1011072" cy="2381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Terminator 38"/>
            <p:cNvSpPr/>
            <p:nvPr/>
          </p:nvSpPr>
          <p:spPr>
            <a:xfrm>
              <a:off x="-1371600" y="2819400"/>
              <a:ext cx="1219200" cy="4572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End</a:t>
              </a:r>
              <a:endParaRPr lang="en-US" sz="1400" dirty="0"/>
            </a:p>
          </p:txBody>
        </p:sp>
        <p:cxnSp>
          <p:nvCxnSpPr>
            <p:cNvPr id="49" name="Straight Arrow Connector 48"/>
            <p:cNvCxnSpPr>
              <a:stCxn id="7" idx="1"/>
              <a:endCxn id="39" idx="3"/>
            </p:cNvCxnSpPr>
            <p:nvPr/>
          </p:nvCxnSpPr>
          <p:spPr>
            <a:xfrm flipH="1">
              <a:off x="-152400" y="3048000"/>
              <a:ext cx="5905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4" idx="2"/>
              <a:endCxn id="7" idx="0"/>
            </p:cNvCxnSpPr>
            <p:nvPr/>
          </p:nvCxnSpPr>
          <p:spPr>
            <a:xfrm rot="5400000" flipH="1">
              <a:off x="1323264" y="2258136"/>
              <a:ext cx="3830472" cy="4038600"/>
            </a:xfrm>
            <a:prstGeom prst="bentConnector5">
              <a:avLst>
                <a:gd name="adj1" fmla="val -5968"/>
                <a:gd name="adj2" fmla="val 52594"/>
                <a:gd name="adj3" fmla="val 10596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285186" y="2064222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95400" y="3733800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17424" y="263473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15986" y="5550806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33612" y="447418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99597" y="86363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99597" y="30323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4000" y="429604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9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</dc:creator>
  <cp:lastModifiedBy>Sandip</cp:lastModifiedBy>
  <cp:revision>3</cp:revision>
  <dcterms:created xsi:type="dcterms:W3CDTF">2012-05-10T07:46:57Z</dcterms:created>
  <dcterms:modified xsi:type="dcterms:W3CDTF">2012-05-10T08:14:39Z</dcterms:modified>
</cp:coreProperties>
</file>