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6"/>
  </p:notesMasterIdLst>
  <p:handoutMasterIdLst>
    <p:handoutMasterId r:id="rId27"/>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7" r:id="rId23"/>
    <p:sldId id="299" r:id="rId24"/>
    <p:sldId id="296"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0554" autoAdjust="0"/>
  </p:normalViewPr>
  <p:slideViewPr>
    <p:cSldViewPr snapToGrid="0" snapToObjects="1">
      <p:cViewPr>
        <p:scale>
          <a:sx n="100" d="100"/>
          <a:sy n="100" d="100"/>
        </p:scale>
        <p:origin x="-1456" y="-28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09/5/14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a:t>
            </a:r>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account. One caveat to building in the cloud is, you must signup for either a silver or gold level subscription. The free tier of subscription does not support remote builds. Once you have signed up or logged in, link 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briefly</a:t>
            </a:r>
            <a:r>
              <a:rPr lang="en-US" baseline="0" dirty="0" smtClean="0"/>
              <a:t> mention one last piece of our RhoConnect software suite, RhoConnect plugins. Plugins allow much quicker setup concerning synchronization to your back end data. With support for Java, .NET and Rails, it’s almost plug and play.</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21</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 </a:t>
            </a:r>
            <a:r>
              <a:rPr lang="en-US" dirty="0" err="1" smtClean="0"/>
              <a:t>AppForum</a:t>
            </a:r>
            <a:r>
              <a:rPr lang="en-US" baseline="0" dirty="0" smtClean="0"/>
              <a:t> 2014 RhoConnect session. My name is Michael Toews and I am joined by Matt English and Alex </a:t>
            </a:r>
            <a:r>
              <a:rPr lang="en-US" baseline="0" dirty="0" err="1" smtClean="0"/>
              <a:t>Babichev</a:t>
            </a:r>
            <a:r>
              <a:rPr lang="en-US" baseline="0" dirty="0" smtClean="0"/>
              <a:t> for their technical expertise and assistance.</a:t>
            </a:r>
          </a:p>
          <a:p>
            <a:endParaRPr lang="en-US" baseline="0" dirty="0" smtClean="0"/>
          </a:p>
          <a:p>
            <a:r>
              <a:rPr lang="en-US" dirty="0" smtClean="0"/>
              <a:t>Before we start I feel that I should mention</a:t>
            </a:r>
            <a:r>
              <a:rPr lang="en-US" baseline="0" dirty="0" smtClean="0"/>
              <a:t> that we will be using mac OS commands for this entire 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y</a:t>
            </a:r>
            <a:r>
              <a:rPr lang="en-US" dirty="0" smtClean="0"/>
              <a:t>ou’re creating an</a:t>
            </a:r>
            <a:r>
              <a:rPr lang="en-US" baseline="0" dirty="0" smtClean="0"/>
              <a:t> Enterprise mobile app but, you have a few problems, most of which stem from synchronization.</a:t>
            </a:r>
          </a:p>
          <a:p>
            <a:endParaRPr lang="en-US" baseline="0" dirty="0" smtClean="0"/>
          </a:p>
          <a:p>
            <a:r>
              <a:rPr lang="en-US" baseline="0" dirty="0" smtClean="0"/>
              <a:t>As many of us know, synchronization can be the most time consuming and aggravating part of the development cycle. </a:t>
            </a:r>
          </a:p>
          <a:p>
            <a:endParaRPr lang="en-US" baseline="0" dirty="0" smtClean="0"/>
          </a:p>
          <a:p>
            <a:r>
              <a:rPr lang="en-US" baseline="0" dirty="0" smtClean="0"/>
              <a:t>What you need is some middle-ware that has already done all the hard work for you; for this we have RhoConnect.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issues.</a:t>
            </a:r>
          </a:p>
          <a:p>
            <a:endParaRPr lang="en-US" baseline="0" dirty="0" smtClean="0"/>
          </a:p>
          <a:p>
            <a:r>
              <a:rPr lang="en-US" baseline="0" dirty="0" smtClean="0"/>
              <a:t>With RhoConnect, all your business logic is separated from your app logic in such a way that RC can be used with virtually any front-end, not solely RhoMobile apps.</a:t>
            </a:r>
          </a:p>
          <a:p>
            <a:endParaRPr lang="en-US" baseline="0" dirty="0" smtClean="0"/>
          </a:p>
          <a:p>
            <a:r>
              <a:rPr lang="en-US" baseline="0" dirty="0" smtClean="0"/>
              <a:t>That combined with the modern development tools and paradigms makes the entire process of setting up and maintaining your synchronization service much more enjoyable.</a:t>
            </a:r>
          </a:p>
          <a:p>
            <a:endParaRPr lang="en-US" baseline="0" dirty="0" smtClean="0"/>
          </a:p>
          <a:p>
            <a:r>
              <a:rPr lang="en-US" baseline="0" dirty="0" smtClean="0"/>
              <a:t>RhoConnect also offers plugins to other programming languages so you can code in the language that you are most comfortable and experienced with.</a:t>
            </a:r>
          </a:p>
          <a:p>
            <a:endParaRPr lang="en-US" baseline="0" dirty="0" smtClean="0"/>
          </a:p>
          <a:p>
            <a:r>
              <a:rPr lang="en-US" baseline="0" dirty="0" smtClean="0"/>
              <a:t>How 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back-end.</a:t>
            </a:r>
          </a:p>
          <a:p>
            <a:endParaRPr lang="en-US" baseline="0" dirty="0" smtClean="0"/>
          </a:p>
          <a:p>
            <a:r>
              <a:rPr lang="en-US" baseline="0" dirty="0" smtClean="0"/>
              <a:t>As shown here in the graphic, </a:t>
            </a:r>
            <a:r>
              <a:rPr lang="en-US" baseline="0" dirty="0" err="1" smtClean="0"/>
              <a:t>RhoConnect’s</a:t>
            </a:r>
            <a:r>
              <a:rPr lang="en-US" baseline="0" dirty="0" smtClean="0"/>
              <a:t> core engine performs all the complex sync, request brokering, and other messy processes and all the RC developer needs to worry about is the part or RC that handles the CRUD operations concerning the back-end.</a:t>
            </a:r>
          </a:p>
          <a:p>
            <a:endParaRPr lang="en-US" baseline="0" dirty="0" smtClean="0"/>
          </a:p>
          <a:p>
            <a:r>
              <a:rPr lang="en-US" baseline="0" dirty="0" smtClean="0"/>
              <a:t>For more information on this, please consult our docs pages at </a:t>
            </a:r>
            <a:r>
              <a:rPr lang="en-US" baseline="0" dirty="0" err="1" smtClean="0"/>
              <a:t>docs.rhomobile.com</a:t>
            </a:r>
            <a:endParaRPr lang="en-US" baseline="0" dirty="0" smtClean="0"/>
          </a:p>
          <a:p>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p>
          <a:p>
            <a:r>
              <a:rPr lang="en-US" baseline="0" dirty="0" smtClean="0"/>
              <a:t>2) Local changes are held on the devices DB, remote changes on the RC </a:t>
            </a:r>
            <a:r>
              <a:rPr lang="en-US" baseline="0" dirty="0" err="1" smtClean="0"/>
              <a:t>redis</a:t>
            </a:r>
            <a:r>
              <a:rPr lang="en-US" baseline="0" dirty="0" smtClean="0"/>
              <a:t> instance.</a:t>
            </a:r>
          </a:p>
          <a:p>
            <a:r>
              <a:rPr lang="en-US" baseline="0" dirty="0" smtClean="0"/>
              <a:t>3) RC app receives sync request and processes the request using developer provided business logic.</a:t>
            </a:r>
          </a:p>
          <a:p>
            <a:r>
              <a:rPr lang="en-US" baseline="0" dirty="0" smtClean="0"/>
              <a:t>4) RC app checks the data in the RC app’s associated </a:t>
            </a:r>
            <a:r>
              <a:rPr lang="en-US" baseline="0" dirty="0" err="1" smtClean="0"/>
              <a:t>Redis</a:t>
            </a:r>
            <a:r>
              <a:rPr lang="en-US" baseline="0" dirty="0" smtClean="0"/>
              <a:t> server for diffs on each model that has a source adapter for it.</a:t>
            </a:r>
          </a:p>
          <a:p>
            <a:r>
              <a:rPr lang="en-US" baseline="0" dirty="0" smtClean="0"/>
              <a:t>5) Once RC has determined what is to be synced, the data is downloaded / uploaded to each location.</a:t>
            </a:r>
          </a:p>
          <a:p>
            <a:r>
              <a:rPr lang="en-US" baseline="0" dirty="0" smtClean="0"/>
              <a:t>6) After the sync, RC issues statuses on the sync to the device and the back-end to notify of any errors or successes.</a:t>
            </a:r>
          </a:p>
          <a:p>
            <a:r>
              <a:rPr lang="en-US" baseline="0" dirty="0" smtClean="0"/>
              <a:t>7) 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ocs.rhomobile.com/en/5.0.0/rhoconnect/plugin-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Deploy</a:t>
            </a:r>
            <a:endParaRPr lang="en-US" dirty="0" smtClean="0"/>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 “&lt;your-backend&gt;”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RhoMobile RhoConnect app</a:t>
            </a:r>
            <a:endParaRPr lang="en-US" dirty="0"/>
          </a:p>
          <a:p>
            <a:pPr marL="1085850" lvl="1" indent="-342900"/>
            <a:r>
              <a:rPr lang="en-US" dirty="0" smtClean="0"/>
              <a:t>Add remote </a:t>
            </a:r>
            <a:r>
              <a:rPr lang="en-US" dirty="0"/>
              <a:t>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with plugin</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Allows developers to connect their backend apps to RhoConnect.</a:t>
            </a:r>
          </a:p>
          <a:p>
            <a:pPr marL="285750" indent="-285750">
              <a:buFont typeface="Arial"/>
              <a:buChar char="•"/>
            </a:pPr>
            <a:r>
              <a:rPr lang="en-US" dirty="0" smtClean="0"/>
              <a:t>Quickly add syncing engine to your applications</a:t>
            </a:r>
          </a:p>
          <a:p>
            <a:pPr marL="285750" indent="-285750">
              <a:buFont typeface="Arial"/>
              <a:buChar char="•"/>
            </a:pPr>
            <a:r>
              <a:rPr lang="en-US" dirty="0" smtClean="0"/>
              <a:t>Supports Java, .NET, Ruby-on-Rails</a:t>
            </a:r>
          </a:p>
          <a:p>
            <a:pPr marL="285750" indent="-285750">
              <a:buFont typeface="Arial"/>
              <a:buChar char="•"/>
            </a:pPr>
            <a:r>
              <a:rPr lang="en-US" dirty="0" smtClean="0"/>
              <a:t>For more information</a:t>
            </a:r>
            <a:r>
              <a:rPr lang="en-US" dirty="0"/>
              <a:t>, </a:t>
            </a:r>
            <a:r>
              <a:rPr lang="en-US" dirty="0" smtClean="0"/>
              <a:t>visit</a:t>
            </a:r>
          </a:p>
          <a:p>
            <a:pPr marL="285750" indent="-285750">
              <a:buFont typeface="Arial"/>
              <a:buChar char="•"/>
            </a:pPr>
            <a:r>
              <a:rPr lang="en-US" dirty="0" smtClean="0"/>
              <a:t> </a:t>
            </a:r>
            <a:r>
              <a:rPr lang="en-US" dirty="0">
                <a:hlinkClick r:id="rId3"/>
              </a:rPr>
              <a:t>http://docs.rhomobile.com/en/5.0.0/rhoconnect/plugin</a:t>
            </a:r>
            <a:r>
              <a:rPr lang="en-US">
                <a:hlinkClick r:id="rId3"/>
              </a:rPr>
              <a:t>-</a:t>
            </a:r>
            <a:r>
              <a:rPr lang="en-US" smtClean="0">
                <a:hlinkClick r:id="rId3"/>
              </a:rPr>
              <a:t>intro</a:t>
            </a:r>
            <a:endParaRPr lang="en-US" smtClean="0"/>
          </a:p>
          <a:p>
            <a:pPr marL="285750" indent="-285750">
              <a:buFont typeface="Arial"/>
              <a:buChar char="•"/>
            </a:pPr>
            <a:endParaRPr lang="en-US" dirty="0"/>
          </a:p>
        </p:txBody>
      </p:sp>
    </p:spTree>
    <p:extLst>
      <p:ext uri="{BB962C8B-B14F-4D97-AF65-F5344CB8AC3E}">
        <p14:creationId xmlns:p14="http://schemas.microsoft.com/office/powerpoint/2010/main" val="274710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 |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328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2 separate exercises.</a:t>
            </a:r>
          </a:p>
          <a:p>
            <a:pPr marL="285750" indent="-285750">
              <a:buFont typeface="Arial"/>
              <a:buChar char="•"/>
            </a:pPr>
            <a:r>
              <a:rPr lang="en-US" dirty="0" smtClean="0"/>
              <a:t>RhoConnect locally</a:t>
            </a:r>
          </a:p>
          <a:p>
            <a:pPr marL="1028700" lvl="1"/>
            <a:r>
              <a:rPr lang="en-US" dirty="0" smtClean="0"/>
              <a:t>Simple RhoConnect server application running on local machine.</a:t>
            </a:r>
          </a:p>
          <a:p>
            <a:pPr marL="285750" indent="-285750">
              <a:buFont typeface="Arial"/>
              <a:buChar char="•"/>
            </a:pPr>
            <a:r>
              <a:rPr lang="en-US" dirty="0" smtClean="0"/>
              <a:t>RhoConnect </a:t>
            </a:r>
            <a:r>
              <a:rPr lang="en-US" dirty="0"/>
              <a:t>in </a:t>
            </a:r>
            <a:r>
              <a:rPr lang="en-US" dirty="0" smtClean="0"/>
              <a:t>the cloud</a:t>
            </a:r>
            <a:endParaRPr lang="en-US" dirty="0"/>
          </a:p>
          <a:p>
            <a:pPr marL="1028700" lvl="1"/>
            <a:r>
              <a:rPr lang="en-US" dirty="0"/>
              <a:t>Same RhoConnect server as #1, but running in </a:t>
            </a:r>
            <a:r>
              <a:rPr lang="en-US" dirty="0" smtClean="0"/>
              <a:t>cloud.</a:t>
            </a:r>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2336</TotalTime>
  <Words>1561</Words>
  <Application>Microsoft Macintosh PowerPoint</Application>
  <PresentationFormat>On-screen Show (16:9)</PresentationFormat>
  <Paragraphs>163</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with plugin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148</cp:revision>
  <dcterms:created xsi:type="dcterms:W3CDTF">2010-04-12T23:12:02Z</dcterms:created>
  <dcterms:modified xsi:type="dcterms:W3CDTF">2014-09-05T18:30:22Z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