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handoutMasterIdLst>
    <p:handoutMasterId r:id="rId26"/>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70554" autoAdjust="0"/>
  </p:normalViewPr>
  <p:slideViewPr>
    <p:cSldViewPr snapToGrid="0" snapToObjects="1">
      <p:cViewPr varScale="1">
        <p:scale>
          <a:sx n="113" d="100"/>
          <a:sy n="113" d="100"/>
        </p:scale>
        <p:origin x="-1112"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a:t>
            </a:r>
            <a:r>
              <a:rPr lang="en-US" baseline="0" dirty="0" smtClean="0"/>
              <a:t>.</a:t>
            </a:r>
            <a:endParaRPr lang="en-US" baseline="0" dirty="0" smtClean="0"/>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t>
            </a:r>
            <a:r>
              <a:rPr lang="en-US" baseline="0" dirty="0" smtClean="0"/>
              <a:t>account. One caveat to building in the cloud is, you must signup for either a silver or gold level subscription. The free tier of subscription does not support remote builds. Once you have signed up or logged in, link </a:t>
            </a:r>
            <a:r>
              <a:rPr lang="en-US" baseline="0" dirty="0" smtClean="0"/>
              <a:t>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briefly</a:t>
            </a:r>
            <a:r>
              <a:rPr lang="en-US" baseline="0" dirty="0" smtClean="0"/>
              <a:t> mention one last piece of our RhoConnect software suite, RhoConnect plugins. Plugins allow much quicker setup concerning synchronization to your back end data. With support for Java, .NET and Rails, it’s almost plug and play.</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start I feel that I should mention</a:t>
            </a:r>
            <a:r>
              <a:rPr lang="en-US" baseline="0" dirty="0" smtClean="0"/>
              <a:t> that we will be using mac OS commands for most of this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creating an</a:t>
            </a:r>
            <a:r>
              <a:rPr lang="en-US" baseline="0" dirty="0" smtClean="0"/>
              <a:t> Enterprise mobile app but, you have a few problems, most of which stem from synchronization. As any </a:t>
            </a:r>
            <a:r>
              <a:rPr lang="en-US" baseline="0" dirty="0" smtClean="0"/>
              <a:t>one </a:t>
            </a:r>
            <a:r>
              <a:rPr lang="en-US" baseline="0" dirty="0" smtClean="0"/>
              <a:t>who </a:t>
            </a:r>
            <a:r>
              <a:rPr lang="en-US" baseline="0" dirty="0" smtClean="0"/>
              <a:t>has </a:t>
            </a:r>
            <a:r>
              <a:rPr lang="en-US" baseline="0" dirty="0" smtClean="0"/>
              <a:t>manually rolled out a synchronization engine </a:t>
            </a:r>
            <a:r>
              <a:rPr lang="en-US" baseline="0" dirty="0" smtClean="0"/>
              <a:t>out might </a:t>
            </a:r>
            <a:r>
              <a:rPr lang="en-US" baseline="0" dirty="0" smtClean="0"/>
              <a:t>know, it can be the most time consuming and aggravating part of your development cycle. What you need is some middle-ware that has already done all the hard work for you; for this we </a:t>
            </a:r>
            <a:r>
              <a:rPr lang="en-US" baseline="0" dirty="0" smtClean="0"/>
              <a:t>have RhoConnect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a:t>
            </a:r>
            <a:r>
              <a:rPr lang="en-US" baseline="0" dirty="0" smtClean="0"/>
              <a:t>issues.</a:t>
            </a:r>
          </a:p>
          <a:p>
            <a:endParaRPr lang="en-US" baseline="0" dirty="0" smtClean="0"/>
          </a:p>
          <a:p>
            <a:r>
              <a:rPr lang="en-US" baseline="0" dirty="0" smtClean="0"/>
              <a:t>With </a:t>
            </a:r>
            <a:r>
              <a:rPr lang="en-US" baseline="0" dirty="0" smtClean="0"/>
              <a:t>RhoConnect, all your business logic is separated from your app logic in such a way that RC can be used with virtually any front-end, not solely RhoMobile </a:t>
            </a:r>
            <a:r>
              <a:rPr lang="en-US" baseline="0" dirty="0" smtClean="0"/>
              <a:t>apps.</a:t>
            </a:r>
          </a:p>
          <a:p>
            <a:endParaRPr lang="en-US" baseline="0" dirty="0" smtClean="0"/>
          </a:p>
          <a:p>
            <a:r>
              <a:rPr lang="en-US" baseline="0" dirty="0" smtClean="0"/>
              <a:t>That </a:t>
            </a:r>
            <a:r>
              <a:rPr lang="en-US" baseline="0" dirty="0" smtClean="0"/>
              <a:t>combined with the modern development tools and paradigms makes the entire process of setting up and maintaining your synchronization service much more </a:t>
            </a:r>
            <a:r>
              <a:rPr lang="en-US" baseline="0" dirty="0" smtClean="0"/>
              <a:t>enjoyable.</a:t>
            </a:r>
          </a:p>
          <a:p>
            <a:endParaRPr lang="en-US" baseline="0" dirty="0" smtClean="0"/>
          </a:p>
          <a:p>
            <a:r>
              <a:rPr lang="en-US" baseline="0" dirty="0" smtClean="0"/>
              <a:t>RhoConnect </a:t>
            </a:r>
            <a:r>
              <a:rPr lang="en-US" baseline="0" dirty="0" smtClean="0"/>
              <a:t>also offers plugins to other programming languages so you can code in the language </a:t>
            </a:r>
            <a:r>
              <a:rPr lang="en-US" baseline="0" dirty="0" smtClean="0"/>
              <a:t>that you are most comfortable and experienced with.</a:t>
            </a:r>
          </a:p>
          <a:p>
            <a:endParaRPr lang="en-US" baseline="0" dirty="0" smtClean="0"/>
          </a:p>
          <a:p>
            <a:r>
              <a:rPr lang="en-US" baseline="0" dirty="0" smtClean="0"/>
              <a:t>How </a:t>
            </a:r>
            <a:r>
              <a:rPr lang="en-US" baseline="0" dirty="0" smtClean="0"/>
              <a:t>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a:t>
            </a:r>
            <a:r>
              <a:rPr lang="en-US" baseline="0" dirty="0" smtClean="0"/>
              <a:t>end.</a:t>
            </a:r>
          </a:p>
          <a:p>
            <a:endParaRPr lang="en-US" baseline="0" dirty="0" smtClean="0"/>
          </a:p>
          <a:p>
            <a:r>
              <a:rPr lang="en-US" baseline="0" dirty="0" smtClean="0"/>
              <a:t>As </a:t>
            </a:r>
            <a:r>
              <a:rPr lang="en-US" baseline="0" dirty="0" smtClean="0"/>
              <a:t>shown here in the graphic, </a:t>
            </a:r>
            <a:r>
              <a:rPr lang="en-US" baseline="0" dirty="0" err="1" smtClean="0"/>
              <a:t>RhoConnect’s</a:t>
            </a:r>
            <a:r>
              <a:rPr lang="en-US" baseline="0" dirty="0" smtClean="0"/>
              <a:t> </a:t>
            </a:r>
            <a:r>
              <a:rPr lang="en-US" baseline="0" dirty="0" smtClean="0"/>
              <a:t>core engine performs all the complex sync, request brokering, and other messy processes and all the RC developer needs to worry about is the part or RC that handles the CRUD operations concerning the back-</a:t>
            </a:r>
            <a:r>
              <a:rPr lang="en-US" baseline="0" dirty="0" smtClean="0"/>
              <a:t>end.</a:t>
            </a:r>
          </a:p>
          <a:p>
            <a:endParaRPr lang="en-US" baseline="0" dirty="0" smtClean="0"/>
          </a:p>
          <a:p>
            <a:r>
              <a:rPr lang="en-US" baseline="0" dirty="0" smtClean="0"/>
              <a:t>For more information on this, please consult our docs pages at </a:t>
            </a:r>
            <a:r>
              <a:rPr lang="en-US" baseline="0" dirty="0" err="1" smtClean="0"/>
              <a:t>docs.rhomobile.com</a:t>
            </a:r>
            <a:endParaRPr lang="en-US" baseline="0" dirty="0" smtClean="0"/>
          </a:p>
          <a:p>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r>
              <a:rPr lang="en-US" baseline="0" dirty="0" smtClean="0"/>
              <a:t>.</a:t>
            </a:r>
          </a:p>
          <a:p>
            <a:r>
              <a:rPr lang="en-US" baseline="0" dirty="0" smtClean="0"/>
              <a:t>2) Local changes are held on the devices DB, remote changes on the RC </a:t>
            </a:r>
            <a:r>
              <a:rPr lang="en-US" baseline="0" dirty="0" err="1" smtClean="0"/>
              <a:t>redis</a:t>
            </a:r>
            <a:r>
              <a:rPr lang="en-US" baseline="0" dirty="0" smtClean="0"/>
              <a:t> instance.</a:t>
            </a:r>
            <a:endParaRPr lang="en-US" baseline="0" dirty="0" smtClean="0"/>
          </a:p>
          <a:p>
            <a:r>
              <a:rPr lang="en-US" baseline="0" dirty="0" smtClean="0"/>
              <a:t>3) </a:t>
            </a:r>
            <a:r>
              <a:rPr lang="en-US" baseline="0" dirty="0" smtClean="0"/>
              <a:t>RC app receives sync request and processes the request using developer provided business logic.</a:t>
            </a:r>
          </a:p>
          <a:p>
            <a:r>
              <a:rPr lang="en-US" baseline="0" dirty="0" smtClean="0"/>
              <a:t>4) </a:t>
            </a:r>
            <a:r>
              <a:rPr lang="en-US" baseline="0" dirty="0" smtClean="0"/>
              <a:t>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5) </a:t>
            </a:r>
            <a:r>
              <a:rPr lang="en-US" baseline="0" dirty="0" smtClean="0"/>
              <a:t>Once RC has determined what is to be synced, the data is downloaded / uploaded to each location.</a:t>
            </a:r>
          </a:p>
          <a:p>
            <a:r>
              <a:rPr lang="en-US" baseline="0" dirty="0" smtClean="0"/>
              <a:t>6) </a:t>
            </a:r>
            <a:r>
              <a:rPr lang="en-US" baseline="0" dirty="0" smtClean="0"/>
              <a:t>After the sync, RC issues statuses on the sync to the device and the back-end to notify of any errors or successes.</a:t>
            </a:r>
          </a:p>
          <a:p>
            <a:r>
              <a:rPr lang="en-US" baseline="0" dirty="0" smtClean="0"/>
              <a:t>7) </a:t>
            </a:r>
            <a:r>
              <a:rPr lang="en-US" baseline="0" dirty="0" smtClean="0"/>
              <a:t>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2282</TotalTime>
  <Words>1542</Words>
  <Application>Microsoft Macintosh PowerPoint</Application>
  <PresentationFormat>On-screen Show (16:9)</PresentationFormat>
  <Paragraphs>157</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138</cp:revision>
  <dcterms:created xsi:type="dcterms:W3CDTF">2010-04-12T23:12:02Z</dcterms:created>
  <dcterms:modified xsi:type="dcterms:W3CDTF">2014-09-04T07:39:35Z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