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455" r:id="rId4"/>
  </p:sldMasterIdLst>
  <p:notesMasterIdLst>
    <p:notesMasterId r:id="rId26"/>
  </p:notesMasterIdLst>
  <p:handoutMasterIdLst>
    <p:handoutMasterId r:id="rId27"/>
  </p:handoutMasterIdLst>
  <p:sldIdLst>
    <p:sldId id="256" r:id="rId5"/>
    <p:sldId id="257" r:id="rId6"/>
    <p:sldId id="259" r:id="rId7"/>
    <p:sldId id="295" r:id="rId8"/>
    <p:sldId id="279" r:id="rId9"/>
    <p:sldId id="261" r:id="rId10"/>
    <p:sldId id="280" r:id="rId11"/>
    <p:sldId id="282" r:id="rId12"/>
    <p:sldId id="281" r:id="rId13"/>
    <p:sldId id="283" r:id="rId14"/>
    <p:sldId id="284" r:id="rId15"/>
    <p:sldId id="285" r:id="rId16"/>
    <p:sldId id="293" r:id="rId17"/>
    <p:sldId id="289" r:id="rId18"/>
    <p:sldId id="290" r:id="rId19"/>
    <p:sldId id="291" r:id="rId20"/>
    <p:sldId id="292" r:id="rId21"/>
    <p:sldId id="286" r:id="rId22"/>
    <p:sldId id="288" r:id="rId23"/>
    <p:sldId id="287" r:id="rId24"/>
    <p:sldId id="294" r:id="rId2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F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589" autoAdjust="0"/>
    <p:restoredTop sz="94660"/>
  </p:normalViewPr>
  <p:slideViewPr>
    <p:cSldViewPr snapToGrid="0" snapToObjects="1">
      <p:cViewPr varScale="1">
        <p:scale>
          <a:sx n="135" d="100"/>
          <a:sy n="135" d="100"/>
        </p:scale>
        <p:origin x="-480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9" d="100"/>
        <a:sy n="149" d="100"/>
      </p:scale>
      <p:origin x="0" y="0"/>
    </p:cViewPr>
  </p:sorterViewPr>
  <p:notesViewPr>
    <p:cSldViewPr snapToGrid="0" snapToObjects="1">
      <p:cViewPr varScale="1">
        <p:scale>
          <a:sx n="106" d="100"/>
          <a:sy n="106" d="100"/>
        </p:scale>
        <p:origin x="-3792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notesMaster" Target="notesMasters/notesMaster1.xml"/><Relationship Id="rId27" Type="http://schemas.openxmlformats.org/officeDocument/2006/relationships/handoutMaster" Target="handoutMasters/handoutMaster1.xml"/><Relationship Id="rId28" Type="http://schemas.openxmlformats.org/officeDocument/2006/relationships/printerSettings" Target="printerSettings/printerSettings1.bin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226B35-E884-5E4D-87DA-A7EDD87DC00C}" type="datetimeFigureOut">
              <a:rPr lang="en-US" smtClean="0"/>
              <a:pPr/>
              <a:t>9/2/14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5D2D72-406A-3643-8C7A-20CC6B43F9A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039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788B50-DD5C-5F41-9B32-973BBF99E849}" type="datetimeFigureOut">
              <a:rPr lang="en-US" smtClean="0"/>
              <a:pPr/>
              <a:t>9/2/14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7A3FF8-68AA-A041-ADA3-194758FF0D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031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7A3FF8-68AA-A041-ADA3-194758FF0D5D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7A3FF8-68AA-A041-ADA3-194758FF0D5D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Split into two sections.  Give better examples. “This</a:t>
            </a:r>
            <a:r>
              <a:rPr lang="en-US" baseline="0" dirty="0" smtClean="0"/>
              <a:t> is an inherent problem with </a:t>
            </a:r>
            <a:r>
              <a:rPr lang="en-US" baseline="0" dirty="0" err="1" smtClean="0"/>
              <a:t>enterpise</a:t>
            </a:r>
            <a:r>
              <a:rPr lang="en-US" baseline="0" dirty="0" smtClean="0"/>
              <a:t> solutions”.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7A3FF8-68AA-A041-ADA3-194758FF0D5D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7A3FF8-68AA-A041-ADA3-194758FF0D5D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6995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7A3FF8-68AA-A041-ADA3-194758FF0D5D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Include</a:t>
            </a:r>
            <a:r>
              <a:rPr lang="en-US" baseline="0" dirty="0" smtClean="0"/>
              <a:t> details regarding WHAT these </a:t>
            </a:r>
            <a:r>
              <a:rPr lang="en-US" baseline="0" dirty="0" err="1" smtClean="0"/>
              <a:t>comamnds</a:t>
            </a:r>
            <a:r>
              <a:rPr lang="en-US" baseline="0" dirty="0" smtClean="0"/>
              <a:t> are doing/used for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7A3FF8-68AA-A041-ADA3-194758FF0D5D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1086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Before demo, build demo. Don’t show any CLI interface.</a:t>
            </a:r>
            <a:r>
              <a:rPr lang="en-US" baseline="0" dirty="0" smtClean="0"/>
              <a:t> Have </a:t>
            </a:r>
            <a:r>
              <a:rPr lang="en-US" baseline="0" dirty="0" err="1" smtClean="0"/>
              <a:t>adb</a:t>
            </a:r>
            <a:r>
              <a:rPr lang="en-US" baseline="0" dirty="0" smtClean="0"/>
              <a:t> set up, ready to go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7A3FF8-68AA-A041-ADA3-194758FF0D5D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2204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7A3FF8-68AA-A041-ADA3-194758FF0D5D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1435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 userDrawn="1"/>
        </p:nvSpPr>
        <p:spPr>
          <a:xfrm>
            <a:off x="0" y="0"/>
            <a:ext cx="9144000" cy="4332638"/>
          </a:xfrm>
          <a:prstGeom prst="rect">
            <a:avLst/>
          </a:prstGeom>
          <a:solidFill>
            <a:srgbClr val="009FE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endParaRPr lang="en-US" dirty="0">
              <a:solidFill>
                <a:srgbClr val="009FE0"/>
              </a:solidFill>
            </a:endParaRPr>
          </a:p>
        </p:txBody>
      </p:sp>
      <p:sp>
        <p:nvSpPr>
          <p:cNvPr id="17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58524" y="2902190"/>
            <a:ext cx="8756876" cy="382156"/>
          </a:xfrm>
          <a:noFill/>
          <a:ln w="9525">
            <a:noFill/>
            <a:miter lim="800000"/>
            <a:headEnd/>
            <a:tailEnd/>
          </a:ln>
        </p:spPr>
        <p:txBody>
          <a:bodyPr wrap="square" tIns="91440" anchor="ctr" anchorCtr="0">
            <a:spAutoFit/>
          </a:bodyPr>
          <a:lstStyle>
            <a:lvl1pPr marL="0" indent="0" algn="l" rtl="0" fontAlgn="base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lang="en-US" sz="2000" b="1" kern="1200" dirty="0" smtClean="0">
                <a:solidFill>
                  <a:srgbClr val="FFFFFF"/>
                </a:solidFill>
                <a:latin typeface="Univers 45 Light" pitchFamily="34" charset="0"/>
                <a:ea typeface="ＭＳ Ｐゴシック" pitchFamily="34" charset="-128"/>
                <a:cs typeface="+mn-cs"/>
              </a:defRPr>
            </a:lvl1pPr>
          </a:lstStyle>
          <a:p>
            <a:r>
              <a:rPr lang="en-US" dirty="0" smtClean="0"/>
              <a:t>CLICK TO EDIT MASTER SUBTITLE STYLE</a:t>
            </a:r>
          </a:p>
        </p:txBody>
      </p:sp>
      <p:sp>
        <p:nvSpPr>
          <p:cNvPr id="18" name="Rectangle 10"/>
          <p:cNvSpPr>
            <a:spLocks noGrp="1" noChangeArrowheads="1"/>
          </p:cNvSpPr>
          <p:nvPr>
            <p:ph type="title" hasCustomPrompt="1"/>
          </p:nvPr>
        </p:nvSpPr>
        <p:spPr>
          <a:xfrm>
            <a:off x="173038" y="341859"/>
            <a:ext cx="8742362" cy="2178374"/>
          </a:xfr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 marL="0" marR="0" indent="0" algn="l" defTabSz="914400" rtl="0" eaLnBrk="0" fontAlgn="base" latinLnBrk="0" hangingPunct="0">
              <a:lnSpc>
                <a:spcPct val="6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en-US" sz="6600" b="1" kern="1200" dirty="0" smtClean="0">
                <a:solidFill>
                  <a:srgbClr val="FFFFFF"/>
                </a:solidFill>
                <a:latin typeface="Arial"/>
                <a:ea typeface="ＭＳ Ｐゴシック" pitchFamily="34" charset="-128"/>
                <a:cs typeface="Arial"/>
              </a:defRPr>
            </a:lvl1pPr>
          </a:lstStyle>
          <a:p>
            <a:pPr>
              <a:lnSpc>
                <a:spcPts val="8000"/>
              </a:lnSpc>
            </a:pPr>
            <a:r>
              <a:rPr lang="en-US" dirty="0" smtClean="0"/>
              <a:t>EDIT MASTER</a:t>
            </a:r>
            <a:br>
              <a:rPr lang="en-US" dirty="0" smtClean="0"/>
            </a:br>
            <a:r>
              <a:rPr lang="en-US" dirty="0" smtClean="0"/>
              <a:t>TITLE SLIDE</a:t>
            </a:r>
          </a:p>
        </p:txBody>
      </p:sp>
      <p:sp>
        <p:nvSpPr>
          <p:cNvPr id="20" name="Line 3"/>
          <p:cNvSpPr>
            <a:spLocks noChangeShapeType="1"/>
          </p:cNvSpPr>
          <p:nvPr userDrawn="1"/>
        </p:nvSpPr>
        <p:spPr bwMode="auto">
          <a:xfrm>
            <a:off x="247650" y="2844136"/>
            <a:ext cx="8667750" cy="0"/>
          </a:xfrm>
          <a:prstGeom prst="line">
            <a:avLst/>
          </a:prstGeom>
          <a:noFill/>
          <a:ln w="19050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21" name="Line 4"/>
          <p:cNvSpPr>
            <a:spLocks noChangeShapeType="1"/>
          </p:cNvSpPr>
          <p:nvPr userDrawn="1"/>
        </p:nvSpPr>
        <p:spPr bwMode="auto">
          <a:xfrm>
            <a:off x="247650" y="3294316"/>
            <a:ext cx="8667750" cy="0"/>
          </a:xfrm>
          <a:prstGeom prst="line">
            <a:avLst/>
          </a:prstGeom>
          <a:noFill/>
          <a:ln w="19050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22" name="Text Box 7"/>
          <p:cNvSpPr txBox="1">
            <a:spLocks noChangeArrowheads="1"/>
          </p:cNvSpPr>
          <p:nvPr userDrawn="1"/>
        </p:nvSpPr>
        <p:spPr bwMode="auto">
          <a:xfrm>
            <a:off x="142879" y="3423131"/>
            <a:ext cx="8702675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</a:pPr>
            <a:r>
              <a:rPr lang="en-US" b="1" dirty="0" smtClean="0">
                <a:solidFill>
                  <a:srgbClr val="FFFFFF"/>
                </a:solidFill>
                <a:latin typeface="Arial"/>
              </a:rPr>
              <a:t>APP</a:t>
            </a:r>
            <a:r>
              <a:rPr lang="en-US" dirty="0" smtClean="0">
                <a:solidFill>
                  <a:srgbClr val="FFFFFF"/>
                </a:solidFill>
                <a:latin typeface="Arial"/>
              </a:rPr>
              <a:t>FORUM</a:t>
            </a:r>
            <a:r>
              <a:rPr lang="en-US" b="1" dirty="0" smtClean="0">
                <a:solidFill>
                  <a:srgbClr val="FFFFFF"/>
                </a:solidFill>
                <a:latin typeface="Arial"/>
              </a:rPr>
              <a:t>2014</a:t>
            </a:r>
            <a:endParaRPr lang="en-US" b="1" dirty="0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23" name="Picture 4" descr="M_Sltns_blu_rgb_h_pos"/>
          <p:cNvPicPr>
            <a:picLocks noChangeAspect="1" noChangeArrowheads="1"/>
          </p:cNvPicPr>
          <p:nvPr userDrawn="1"/>
        </p:nvPicPr>
        <p:blipFill>
          <a:blip r:embed="rId2" cstate="screen"/>
          <a:srcRect l="13177" t="17065"/>
          <a:stretch>
            <a:fillRect/>
          </a:stretch>
        </p:blipFill>
        <p:spPr bwMode="auto">
          <a:xfrm>
            <a:off x="827681" y="4601809"/>
            <a:ext cx="2591255" cy="27749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" name="Group 11"/>
          <p:cNvGrpSpPr/>
          <p:nvPr userDrawn="1"/>
        </p:nvGrpSpPr>
        <p:grpSpPr>
          <a:xfrm>
            <a:off x="322378" y="4534211"/>
            <a:ext cx="367640" cy="367640"/>
            <a:chOff x="7745461" y="274638"/>
            <a:chExt cx="457200" cy="457200"/>
          </a:xfrm>
        </p:grpSpPr>
        <p:sp>
          <p:nvSpPr>
            <p:cNvPr id="25" name="Oval 24"/>
            <p:cNvSpPr/>
            <p:nvPr/>
          </p:nvSpPr>
          <p:spPr>
            <a:xfrm>
              <a:off x="7768074" y="296090"/>
              <a:ext cx="409275" cy="40927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6" name="Freeform 25"/>
            <p:cNvSpPr>
              <a:spLocks noEditPoints="1"/>
            </p:cNvSpPr>
            <p:nvPr/>
          </p:nvSpPr>
          <p:spPr bwMode="auto">
            <a:xfrm>
              <a:off x="7745461" y="274638"/>
              <a:ext cx="457200" cy="457200"/>
            </a:xfrm>
            <a:custGeom>
              <a:avLst/>
              <a:gdLst/>
              <a:ahLst/>
              <a:cxnLst>
                <a:cxn ang="0">
                  <a:pos x="2217" y="5198"/>
                </a:cxn>
                <a:cxn ang="0">
                  <a:pos x="1776" y="5091"/>
                </a:cxn>
                <a:cxn ang="0">
                  <a:pos x="1369" y="4912"/>
                </a:cxn>
                <a:cxn ang="0">
                  <a:pos x="1001" y="4671"/>
                </a:cxn>
                <a:cxn ang="0">
                  <a:pos x="680" y="4371"/>
                </a:cxn>
                <a:cxn ang="0">
                  <a:pos x="412" y="4023"/>
                </a:cxn>
                <a:cxn ang="0">
                  <a:pos x="206" y="3631"/>
                </a:cxn>
                <a:cxn ang="0">
                  <a:pos x="67" y="3204"/>
                </a:cxn>
                <a:cxn ang="0">
                  <a:pos x="3" y="2749"/>
                </a:cxn>
                <a:cxn ang="0">
                  <a:pos x="21" y="2281"/>
                </a:cxn>
                <a:cxn ang="0">
                  <a:pos x="118" y="1838"/>
                </a:cxn>
                <a:cxn ang="0">
                  <a:pos x="287" y="1424"/>
                </a:cxn>
                <a:cxn ang="0">
                  <a:pos x="520" y="1051"/>
                </a:cxn>
                <a:cxn ang="0">
                  <a:pos x="811" y="722"/>
                </a:cxn>
                <a:cxn ang="0">
                  <a:pos x="1153" y="447"/>
                </a:cxn>
                <a:cxn ang="0">
                  <a:pos x="1539" y="231"/>
                </a:cxn>
                <a:cxn ang="0">
                  <a:pos x="1961" y="82"/>
                </a:cxn>
                <a:cxn ang="0">
                  <a:pos x="2414" y="8"/>
                </a:cxn>
                <a:cxn ang="0">
                  <a:pos x="2881" y="14"/>
                </a:cxn>
                <a:cxn ang="0">
                  <a:pos x="3329" y="99"/>
                </a:cxn>
                <a:cxn ang="0">
                  <a:pos x="3748" y="258"/>
                </a:cxn>
                <a:cxn ang="0">
                  <a:pos x="4128" y="483"/>
                </a:cxn>
                <a:cxn ang="0">
                  <a:pos x="4463" y="766"/>
                </a:cxn>
                <a:cxn ang="0">
                  <a:pos x="4746" y="1102"/>
                </a:cxn>
                <a:cxn ang="0">
                  <a:pos x="4971" y="1482"/>
                </a:cxn>
                <a:cxn ang="0">
                  <a:pos x="5129" y="1899"/>
                </a:cxn>
                <a:cxn ang="0">
                  <a:pos x="5215" y="2347"/>
                </a:cxn>
                <a:cxn ang="0">
                  <a:pos x="5221" y="2815"/>
                </a:cxn>
                <a:cxn ang="0">
                  <a:pos x="5146" y="3267"/>
                </a:cxn>
                <a:cxn ang="0">
                  <a:pos x="4998" y="3689"/>
                </a:cxn>
                <a:cxn ang="0">
                  <a:pos x="4782" y="4075"/>
                </a:cxn>
                <a:cxn ang="0">
                  <a:pos x="4507" y="4417"/>
                </a:cxn>
                <a:cxn ang="0">
                  <a:pos x="4178" y="4709"/>
                </a:cxn>
                <a:cxn ang="0">
                  <a:pos x="3804" y="4942"/>
                </a:cxn>
                <a:cxn ang="0">
                  <a:pos x="3392" y="5111"/>
                </a:cxn>
                <a:cxn ang="0">
                  <a:pos x="2947" y="5207"/>
                </a:cxn>
                <a:cxn ang="0">
                  <a:pos x="1131" y="3819"/>
                </a:cxn>
                <a:cxn ang="0">
                  <a:pos x="1258" y="3381"/>
                </a:cxn>
                <a:cxn ang="0">
                  <a:pos x="1348" y="3148"/>
                </a:cxn>
                <a:cxn ang="0">
                  <a:pos x="1447" y="2959"/>
                </a:cxn>
                <a:cxn ang="0">
                  <a:pos x="1556" y="2822"/>
                </a:cxn>
                <a:cxn ang="0">
                  <a:pos x="1690" y="2718"/>
                </a:cxn>
                <a:cxn ang="0">
                  <a:pos x="1855" y="2666"/>
                </a:cxn>
                <a:cxn ang="0">
                  <a:pos x="2001" y="2672"/>
                </a:cxn>
                <a:cxn ang="0">
                  <a:pos x="2144" y="2739"/>
                </a:cxn>
                <a:cxn ang="0">
                  <a:pos x="2295" y="2881"/>
                </a:cxn>
                <a:cxn ang="0">
                  <a:pos x="2435" y="3090"/>
                </a:cxn>
                <a:cxn ang="0">
                  <a:pos x="2614" y="3456"/>
                </a:cxn>
                <a:cxn ang="0">
                  <a:pos x="2794" y="3090"/>
                </a:cxn>
                <a:cxn ang="0">
                  <a:pos x="2934" y="2881"/>
                </a:cxn>
                <a:cxn ang="0">
                  <a:pos x="3085" y="2739"/>
                </a:cxn>
                <a:cxn ang="0">
                  <a:pos x="3228" y="2672"/>
                </a:cxn>
                <a:cxn ang="0">
                  <a:pos x="3400" y="2669"/>
                </a:cxn>
                <a:cxn ang="0">
                  <a:pos x="3560" y="2729"/>
                </a:cxn>
                <a:cxn ang="0">
                  <a:pos x="3689" y="2838"/>
                </a:cxn>
                <a:cxn ang="0">
                  <a:pos x="3796" y="2983"/>
                </a:cxn>
                <a:cxn ang="0">
                  <a:pos x="3894" y="3179"/>
                </a:cxn>
                <a:cxn ang="0">
                  <a:pos x="3983" y="3417"/>
                </a:cxn>
                <a:cxn ang="0">
                  <a:pos x="4268" y="3819"/>
                </a:cxn>
                <a:cxn ang="0">
                  <a:pos x="1131" y="3819"/>
                </a:cxn>
              </a:cxnLst>
              <a:rect l="0" t="0" r="r" b="b"/>
              <a:pathLst>
                <a:path w="5228" h="5228">
                  <a:moveTo>
                    <a:pt x="2614" y="5227"/>
                  </a:moveTo>
                  <a:lnTo>
                    <a:pt x="2547" y="5227"/>
                  </a:lnTo>
                  <a:lnTo>
                    <a:pt x="2480" y="5225"/>
                  </a:lnTo>
                  <a:lnTo>
                    <a:pt x="2414" y="5221"/>
                  </a:lnTo>
                  <a:lnTo>
                    <a:pt x="2347" y="5214"/>
                  </a:lnTo>
                  <a:lnTo>
                    <a:pt x="2281" y="5207"/>
                  </a:lnTo>
                  <a:lnTo>
                    <a:pt x="2217" y="5198"/>
                  </a:lnTo>
                  <a:lnTo>
                    <a:pt x="2152" y="5188"/>
                  </a:lnTo>
                  <a:lnTo>
                    <a:pt x="2088" y="5175"/>
                  </a:lnTo>
                  <a:lnTo>
                    <a:pt x="2024" y="5161"/>
                  </a:lnTo>
                  <a:lnTo>
                    <a:pt x="1961" y="5146"/>
                  </a:lnTo>
                  <a:lnTo>
                    <a:pt x="1899" y="5129"/>
                  </a:lnTo>
                  <a:lnTo>
                    <a:pt x="1838" y="5111"/>
                  </a:lnTo>
                  <a:lnTo>
                    <a:pt x="1776" y="5091"/>
                  </a:lnTo>
                  <a:lnTo>
                    <a:pt x="1715" y="5069"/>
                  </a:lnTo>
                  <a:lnTo>
                    <a:pt x="1657" y="5047"/>
                  </a:lnTo>
                  <a:lnTo>
                    <a:pt x="1597" y="5023"/>
                  </a:lnTo>
                  <a:lnTo>
                    <a:pt x="1539" y="4998"/>
                  </a:lnTo>
                  <a:lnTo>
                    <a:pt x="1482" y="4970"/>
                  </a:lnTo>
                  <a:lnTo>
                    <a:pt x="1425" y="4942"/>
                  </a:lnTo>
                  <a:lnTo>
                    <a:pt x="1369" y="4912"/>
                  </a:lnTo>
                  <a:lnTo>
                    <a:pt x="1313" y="4881"/>
                  </a:lnTo>
                  <a:lnTo>
                    <a:pt x="1259" y="4849"/>
                  </a:lnTo>
                  <a:lnTo>
                    <a:pt x="1206" y="4816"/>
                  </a:lnTo>
                  <a:lnTo>
                    <a:pt x="1153" y="4781"/>
                  </a:lnTo>
                  <a:lnTo>
                    <a:pt x="1101" y="4745"/>
                  </a:lnTo>
                  <a:lnTo>
                    <a:pt x="1051" y="4709"/>
                  </a:lnTo>
                  <a:lnTo>
                    <a:pt x="1001" y="4671"/>
                  </a:lnTo>
                  <a:lnTo>
                    <a:pt x="952" y="4631"/>
                  </a:lnTo>
                  <a:lnTo>
                    <a:pt x="904" y="4591"/>
                  </a:lnTo>
                  <a:lnTo>
                    <a:pt x="857" y="4548"/>
                  </a:lnTo>
                  <a:lnTo>
                    <a:pt x="811" y="4506"/>
                  </a:lnTo>
                  <a:lnTo>
                    <a:pt x="766" y="4462"/>
                  </a:lnTo>
                  <a:lnTo>
                    <a:pt x="722" y="4417"/>
                  </a:lnTo>
                  <a:lnTo>
                    <a:pt x="680" y="4371"/>
                  </a:lnTo>
                  <a:lnTo>
                    <a:pt x="638" y="4325"/>
                  </a:lnTo>
                  <a:lnTo>
                    <a:pt x="598" y="4277"/>
                  </a:lnTo>
                  <a:lnTo>
                    <a:pt x="558" y="4228"/>
                  </a:lnTo>
                  <a:lnTo>
                    <a:pt x="520" y="4177"/>
                  </a:lnTo>
                  <a:lnTo>
                    <a:pt x="483" y="4127"/>
                  </a:lnTo>
                  <a:lnTo>
                    <a:pt x="447" y="4075"/>
                  </a:lnTo>
                  <a:lnTo>
                    <a:pt x="412" y="4023"/>
                  </a:lnTo>
                  <a:lnTo>
                    <a:pt x="379" y="3969"/>
                  </a:lnTo>
                  <a:lnTo>
                    <a:pt x="347" y="3915"/>
                  </a:lnTo>
                  <a:lnTo>
                    <a:pt x="316" y="3860"/>
                  </a:lnTo>
                  <a:lnTo>
                    <a:pt x="287" y="3804"/>
                  </a:lnTo>
                  <a:lnTo>
                    <a:pt x="258" y="3747"/>
                  </a:lnTo>
                  <a:lnTo>
                    <a:pt x="232" y="3689"/>
                  </a:lnTo>
                  <a:lnTo>
                    <a:pt x="206" y="3631"/>
                  </a:lnTo>
                  <a:lnTo>
                    <a:pt x="182" y="3573"/>
                  </a:lnTo>
                  <a:lnTo>
                    <a:pt x="159" y="3513"/>
                  </a:lnTo>
                  <a:lnTo>
                    <a:pt x="137" y="3452"/>
                  </a:lnTo>
                  <a:lnTo>
                    <a:pt x="118" y="3391"/>
                  </a:lnTo>
                  <a:lnTo>
                    <a:pt x="99" y="3330"/>
                  </a:lnTo>
                  <a:lnTo>
                    <a:pt x="83" y="3267"/>
                  </a:lnTo>
                  <a:lnTo>
                    <a:pt x="67" y="3204"/>
                  </a:lnTo>
                  <a:lnTo>
                    <a:pt x="53" y="3141"/>
                  </a:lnTo>
                  <a:lnTo>
                    <a:pt x="41" y="3076"/>
                  </a:lnTo>
                  <a:lnTo>
                    <a:pt x="30" y="3012"/>
                  </a:lnTo>
                  <a:lnTo>
                    <a:pt x="21" y="2947"/>
                  </a:lnTo>
                  <a:lnTo>
                    <a:pt x="14" y="2881"/>
                  </a:lnTo>
                  <a:lnTo>
                    <a:pt x="8" y="2815"/>
                  </a:lnTo>
                  <a:lnTo>
                    <a:pt x="3" y="2749"/>
                  </a:lnTo>
                  <a:lnTo>
                    <a:pt x="1" y="2682"/>
                  </a:lnTo>
                  <a:lnTo>
                    <a:pt x="0" y="2614"/>
                  </a:lnTo>
                  <a:lnTo>
                    <a:pt x="1" y="2546"/>
                  </a:lnTo>
                  <a:lnTo>
                    <a:pt x="3" y="2479"/>
                  </a:lnTo>
                  <a:lnTo>
                    <a:pt x="8" y="2413"/>
                  </a:lnTo>
                  <a:lnTo>
                    <a:pt x="14" y="2347"/>
                  </a:lnTo>
                  <a:lnTo>
                    <a:pt x="21" y="2281"/>
                  </a:lnTo>
                  <a:lnTo>
                    <a:pt x="30" y="2217"/>
                  </a:lnTo>
                  <a:lnTo>
                    <a:pt x="41" y="2152"/>
                  </a:lnTo>
                  <a:lnTo>
                    <a:pt x="53" y="2088"/>
                  </a:lnTo>
                  <a:lnTo>
                    <a:pt x="67" y="2024"/>
                  </a:lnTo>
                  <a:lnTo>
                    <a:pt x="83" y="1961"/>
                  </a:lnTo>
                  <a:lnTo>
                    <a:pt x="99" y="1899"/>
                  </a:lnTo>
                  <a:lnTo>
                    <a:pt x="118" y="1838"/>
                  </a:lnTo>
                  <a:lnTo>
                    <a:pt x="137" y="1777"/>
                  </a:lnTo>
                  <a:lnTo>
                    <a:pt x="159" y="1716"/>
                  </a:lnTo>
                  <a:lnTo>
                    <a:pt x="182" y="1656"/>
                  </a:lnTo>
                  <a:lnTo>
                    <a:pt x="206" y="1597"/>
                  </a:lnTo>
                  <a:lnTo>
                    <a:pt x="232" y="1539"/>
                  </a:lnTo>
                  <a:lnTo>
                    <a:pt x="258" y="1482"/>
                  </a:lnTo>
                  <a:lnTo>
                    <a:pt x="287" y="1424"/>
                  </a:lnTo>
                  <a:lnTo>
                    <a:pt x="316" y="1369"/>
                  </a:lnTo>
                  <a:lnTo>
                    <a:pt x="347" y="1313"/>
                  </a:lnTo>
                  <a:lnTo>
                    <a:pt x="379" y="1259"/>
                  </a:lnTo>
                  <a:lnTo>
                    <a:pt x="412" y="1205"/>
                  </a:lnTo>
                  <a:lnTo>
                    <a:pt x="447" y="1153"/>
                  </a:lnTo>
                  <a:lnTo>
                    <a:pt x="483" y="1102"/>
                  </a:lnTo>
                  <a:lnTo>
                    <a:pt x="520" y="1051"/>
                  </a:lnTo>
                  <a:lnTo>
                    <a:pt x="558" y="1000"/>
                  </a:lnTo>
                  <a:lnTo>
                    <a:pt x="598" y="952"/>
                  </a:lnTo>
                  <a:lnTo>
                    <a:pt x="638" y="903"/>
                  </a:lnTo>
                  <a:lnTo>
                    <a:pt x="680" y="857"/>
                  </a:lnTo>
                  <a:lnTo>
                    <a:pt x="722" y="811"/>
                  </a:lnTo>
                  <a:lnTo>
                    <a:pt x="766" y="766"/>
                  </a:lnTo>
                  <a:lnTo>
                    <a:pt x="811" y="722"/>
                  </a:lnTo>
                  <a:lnTo>
                    <a:pt x="857" y="680"/>
                  </a:lnTo>
                  <a:lnTo>
                    <a:pt x="904" y="637"/>
                  </a:lnTo>
                  <a:lnTo>
                    <a:pt x="952" y="597"/>
                  </a:lnTo>
                  <a:lnTo>
                    <a:pt x="1001" y="558"/>
                  </a:lnTo>
                  <a:lnTo>
                    <a:pt x="1051" y="520"/>
                  </a:lnTo>
                  <a:lnTo>
                    <a:pt x="1101" y="483"/>
                  </a:lnTo>
                  <a:lnTo>
                    <a:pt x="1153" y="447"/>
                  </a:lnTo>
                  <a:lnTo>
                    <a:pt x="1206" y="413"/>
                  </a:lnTo>
                  <a:lnTo>
                    <a:pt x="1259" y="379"/>
                  </a:lnTo>
                  <a:lnTo>
                    <a:pt x="1313" y="347"/>
                  </a:lnTo>
                  <a:lnTo>
                    <a:pt x="1369" y="316"/>
                  </a:lnTo>
                  <a:lnTo>
                    <a:pt x="1425" y="286"/>
                  </a:lnTo>
                  <a:lnTo>
                    <a:pt x="1482" y="258"/>
                  </a:lnTo>
                  <a:lnTo>
                    <a:pt x="1539" y="231"/>
                  </a:lnTo>
                  <a:lnTo>
                    <a:pt x="1597" y="205"/>
                  </a:lnTo>
                  <a:lnTo>
                    <a:pt x="1657" y="181"/>
                  </a:lnTo>
                  <a:lnTo>
                    <a:pt x="1715" y="159"/>
                  </a:lnTo>
                  <a:lnTo>
                    <a:pt x="1776" y="137"/>
                  </a:lnTo>
                  <a:lnTo>
                    <a:pt x="1838" y="118"/>
                  </a:lnTo>
                  <a:lnTo>
                    <a:pt x="1899" y="99"/>
                  </a:lnTo>
                  <a:lnTo>
                    <a:pt x="1961" y="82"/>
                  </a:lnTo>
                  <a:lnTo>
                    <a:pt x="2024" y="67"/>
                  </a:lnTo>
                  <a:lnTo>
                    <a:pt x="2088" y="53"/>
                  </a:lnTo>
                  <a:lnTo>
                    <a:pt x="2152" y="40"/>
                  </a:lnTo>
                  <a:lnTo>
                    <a:pt x="2217" y="30"/>
                  </a:lnTo>
                  <a:lnTo>
                    <a:pt x="2281" y="21"/>
                  </a:lnTo>
                  <a:lnTo>
                    <a:pt x="2347" y="14"/>
                  </a:lnTo>
                  <a:lnTo>
                    <a:pt x="2414" y="8"/>
                  </a:lnTo>
                  <a:lnTo>
                    <a:pt x="2480" y="4"/>
                  </a:lnTo>
                  <a:lnTo>
                    <a:pt x="2547" y="1"/>
                  </a:lnTo>
                  <a:lnTo>
                    <a:pt x="2614" y="0"/>
                  </a:lnTo>
                  <a:lnTo>
                    <a:pt x="2682" y="1"/>
                  </a:lnTo>
                  <a:lnTo>
                    <a:pt x="2749" y="4"/>
                  </a:lnTo>
                  <a:lnTo>
                    <a:pt x="2816" y="8"/>
                  </a:lnTo>
                  <a:lnTo>
                    <a:pt x="2881" y="14"/>
                  </a:lnTo>
                  <a:lnTo>
                    <a:pt x="2947" y="21"/>
                  </a:lnTo>
                  <a:lnTo>
                    <a:pt x="3013" y="30"/>
                  </a:lnTo>
                  <a:lnTo>
                    <a:pt x="3077" y="40"/>
                  </a:lnTo>
                  <a:lnTo>
                    <a:pt x="3140" y="53"/>
                  </a:lnTo>
                  <a:lnTo>
                    <a:pt x="3205" y="67"/>
                  </a:lnTo>
                  <a:lnTo>
                    <a:pt x="3267" y="82"/>
                  </a:lnTo>
                  <a:lnTo>
                    <a:pt x="3329" y="99"/>
                  </a:lnTo>
                  <a:lnTo>
                    <a:pt x="3392" y="118"/>
                  </a:lnTo>
                  <a:lnTo>
                    <a:pt x="3453" y="137"/>
                  </a:lnTo>
                  <a:lnTo>
                    <a:pt x="3513" y="159"/>
                  </a:lnTo>
                  <a:lnTo>
                    <a:pt x="3573" y="181"/>
                  </a:lnTo>
                  <a:lnTo>
                    <a:pt x="3631" y="205"/>
                  </a:lnTo>
                  <a:lnTo>
                    <a:pt x="3690" y="231"/>
                  </a:lnTo>
                  <a:lnTo>
                    <a:pt x="3748" y="258"/>
                  </a:lnTo>
                  <a:lnTo>
                    <a:pt x="3804" y="286"/>
                  </a:lnTo>
                  <a:lnTo>
                    <a:pt x="3861" y="316"/>
                  </a:lnTo>
                  <a:lnTo>
                    <a:pt x="3915" y="347"/>
                  </a:lnTo>
                  <a:lnTo>
                    <a:pt x="3970" y="379"/>
                  </a:lnTo>
                  <a:lnTo>
                    <a:pt x="4023" y="413"/>
                  </a:lnTo>
                  <a:lnTo>
                    <a:pt x="4076" y="447"/>
                  </a:lnTo>
                  <a:lnTo>
                    <a:pt x="4128" y="483"/>
                  </a:lnTo>
                  <a:lnTo>
                    <a:pt x="4178" y="520"/>
                  </a:lnTo>
                  <a:lnTo>
                    <a:pt x="4228" y="558"/>
                  </a:lnTo>
                  <a:lnTo>
                    <a:pt x="4276" y="597"/>
                  </a:lnTo>
                  <a:lnTo>
                    <a:pt x="4325" y="637"/>
                  </a:lnTo>
                  <a:lnTo>
                    <a:pt x="4372" y="680"/>
                  </a:lnTo>
                  <a:lnTo>
                    <a:pt x="4418" y="722"/>
                  </a:lnTo>
                  <a:lnTo>
                    <a:pt x="4463" y="766"/>
                  </a:lnTo>
                  <a:lnTo>
                    <a:pt x="4507" y="811"/>
                  </a:lnTo>
                  <a:lnTo>
                    <a:pt x="4549" y="857"/>
                  </a:lnTo>
                  <a:lnTo>
                    <a:pt x="4591" y="903"/>
                  </a:lnTo>
                  <a:lnTo>
                    <a:pt x="4631" y="952"/>
                  </a:lnTo>
                  <a:lnTo>
                    <a:pt x="4670" y="1000"/>
                  </a:lnTo>
                  <a:lnTo>
                    <a:pt x="4708" y="1051"/>
                  </a:lnTo>
                  <a:lnTo>
                    <a:pt x="4746" y="1102"/>
                  </a:lnTo>
                  <a:lnTo>
                    <a:pt x="4782" y="1153"/>
                  </a:lnTo>
                  <a:lnTo>
                    <a:pt x="4817" y="1205"/>
                  </a:lnTo>
                  <a:lnTo>
                    <a:pt x="4850" y="1259"/>
                  </a:lnTo>
                  <a:lnTo>
                    <a:pt x="4882" y="1313"/>
                  </a:lnTo>
                  <a:lnTo>
                    <a:pt x="4912" y="1369"/>
                  </a:lnTo>
                  <a:lnTo>
                    <a:pt x="4942" y="1424"/>
                  </a:lnTo>
                  <a:lnTo>
                    <a:pt x="4971" y="1482"/>
                  </a:lnTo>
                  <a:lnTo>
                    <a:pt x="4998" y="1539"/>
                  </a:lnTo>
                  <a:lnTo>
                    <a:pt x="5023" y="1597"/>
                  </a:lnTo>
                  <a:lnTo>
                    <a:pt x="5047" y="1656"/>
                  </a:lnTo>
                  <a:lnTo>
                    <a:pt x="5070" y="1716"/>
                  </a:lnTo>
                  <a:lnTo>
                    <a:pt x="5091" y="1777"/>
                  </a:lnTo>
                  <a:lnTo>
                    <a:pt x="5110" y="1838"/>
                  </a:lnTo>
                  <a:lnTo>
                    <a:pt x="5129" y="1899"/>
                  </a:lnTo>
                  <a:lnTo>
                    <a:pt x="5146" y="1961"/>
                  </a:lnTo>
                  <a:lnTo>
                    <a:pt x="5161" y="2024"/>
                  </a:lnTo>
                  <a:lnTo>
                    <a:pt x="5175" y="2088"/>
                  </a:lnTo>
                  <a:lnTo>
                    <a:pt x="5188" y="2152"/>
                  </a:lnTo>
                  <a:lnTo>
                    <a:pt x="5198" y="2217"/>
                  </a:lnTo>
                  <a:lnTo>
                    <a:pt x="5207" y="2281"/>
                  </a:lnTo>
                  <a:lnTo>
                    <a:pt x="5215" y="2347"/>
                  </a:lnTo>
                  <a:lnTo>
                    <a:pt x="5221" y="2413"/>
                  </a:lnTo>
                  <a:lnTo>
                    <a:pt x="5225" y="2479"/>
                  </a:lnTo>
                  <a:lnTo>
                    <a:pt x="5228" y="2546"/>
                  </a:lnTo>
                  <a:lnTo>
                    <a:pt x="5228" y="2614"/>
                  </a:lnTo>
                  <a:lnTo>
                    <a:pt x="5228" y="2682"/>
                  </a:lnTo>
                  <a:lnTo>
                    <a:pt x="5225" y="2749"/>
                  </a:lnTo>
                  <a:lnTo>
                    <a:pt x="5221" y="2815"/>
                  </a:lnTo>
                  <a:lnTo>
                    <a:pt x="5215" y="2881"/>
                  </a:lnTo>
                  <a:lnTo>
                    <a:pt x="5207" y="2947"/>
                  </a:lnTo>
                  <a:lnTo>
                    <a:pt x="5198" y="3012"/>
                  </a:lnTo>
                  <a:lnTo>
                    <a:pt x="5188" y="3076"/>
                  </a:lnTo>
                  <a:lnTo>
                    <a:pt x="5175" y="3141"/>
                  </a:lnTo>
                  <a:lnTo>
                    <a:pt x="5161" y="3204"/>
                  </a:lnTo>
                  <a:lnTo>
                    <a:pt x="5146" y="3267"/>
                  </a:lnTo>
                  <a:lnTo>
                    <a:pt x="5129" y="3330"/>
                  </a:lnTo>
                  <a:lnTo>
                    <a:pt x="5110" y="3391"/>
                  </a:lnTo>
                  <a:lnTo>
                    <a:pt x="5091" y="3452"/>
                  </a:lnTo>
                  <a:lnTo>
                    <a:pt x="5070" y="3513"/>
                  </a:lnTo>
                  <a:lnTo>
                    <a:pt x="5047" y="3573"/>
                  </a:lnTo>
                  <a:lnTo>
                    <a:pt x="5023" y="3631"/>
                  </a:lnTo>
                  <a:lnTo>
                    <a:pt x="4998" y="3689"/>
                  </a:lnTo>
                  <a:lnTo>
                    <a:pt x="4971" y="3747"/>
                  </a:lnTo>
                  <a:lnTo>
                    <a:pt x="4942" y="3804"/>
                  </a:lnTo>
                  <a:lnTo>
                    <a:pt x="4912" y="3860"/>
                  </a:lnTo>
                  <a:lnTo>
                    <a:pt x="4882" y="3915"/>
                  </a:lnTo>
                  <a:lnTo>
                    <a:pt x="4850" y="3969"/>
                  </a:lnTo>
                  <a:lnTo>
                    <a:pt x="4817" y="4023"/>
                  </a:lnTo>
                  <a:lnTo>
                    <a:pt x="4782" y="4075"/>
                  </a:lnTo>
                  <a:lnTo>
                    <a:pt x="4746" y="4127"/>
                  </a:lnTo>
                  <a:lnTo>
                    <a:pt x="4708" y="4177"/>
                  </a:lnTo>
                  <a:lnTo>
                    <a:pt x="4670" y="4228"/>
                  </a:lnTo>
                  <a:lnTo>
                    <a:pt x="4631" y="4277"/>
                  </a:lnTo>
                  <a:lnTo>
                    <a:pt x="4591" y="4325"/>
                  </a:lnTo>
                  <a:lnTo>
                    <a:pt x="4549" y="4371"/>
                  </a:lnTo>
                  <a:lnTo>
                    <a:pt x="4507" y="4417"/>
                  </a:lnTo>
                  <a:lnTo>
                    <a:pt x="4463" y="4462"/>
                  </a:lnTo>
                  <a:lnTo>
                    <a:pt x="4418" y="4506"/>
                  </a:lnTo>
                  <a:lnTo>
                    <a:pt x="4372" y="4548"/>
                  </a:lnTo>
                  <a:lnTo>
                    <a:pt x="4325" y="4591"/>
                  </a:lnTo>
                  <a:lnTo>
                    <a:pt x="4276" y="4631"/>
                  </a:lnTo>
                  <a:lnTo>
                    <a:pt x="4228" y="4671"/>
                  </a:lnTo>
                  <a:lnTo>
                    <a:pt x="4178" y="4709"/>
                  </a:lnTo>
                  <a:lnTo>
                    <a:pt x="4128" y="4745"/>
                  </a:lnTo>
                  <a:lnTo>
                    <a:pt x="4076" y="4781"/>
                  </a:lnTo>
                  <a:lnTo>
                    <a:pt x="4023" y="4816"/>
                  </a:lnTo>
                  <a:lnTo>
                    <a:pt x="3970" y="4849"/>
                  </a:lnTo>
                  <a:lnTo>
                    <a:pt x="3915" y="4881"/>
                  </a:lnTo>
                  <a:lnTo>
                    <a:pt x="3861" y="4912"/>
                  </a:lnTo>
                  <a:lnTo>
                    <a:pt x="3804" y="4942"/>
                  </a:lnTo>
                  <a:lnTo>
                    <a:pt x="3748" y="4970"/>
                  </a:lnTo>
                  <a:lnTo>
                    <a:pt x="3690" y="4998"/>
                  </a:lnTo>
                  <a:lnTo>
                    <a:pt x="3631" y="5023"/>
                  </a:lnTo>
                  <a:lnTo>
                    <a:pt x="3573" y="5047"/>
                  </a:lnTo>
                  <a:lnTo>
                    <a:pt x="3513" y="5069"/>
                  </a:lnTo>
                  <a:lnTo>
                    <a:pt x="3453" y="5091"/>
                  </a:lnTo>
                  <a:lnTo>
                    <a:pt x="3392" y="5111"/>
                  </a:lnTo>
                  <a:lnTo>
                    <a:pt x="3329" y="5129"/>
                  </a:lnTo>
                  <a:lnTo>
                    <a:pt x="3267" y="5146"/>
                  </a:lnTo>
                  <a:lnTo>
                    <a:pt x="3205" y="5161"/>
                  </a:lnTo>
                  <a:lnTo>
                    <a:pt x="3140" y="5175"/>
                  </a:lnTo>
                  <a:lnTo>
                    <a:pt x="3077" y="5188"/>
                  </a:lnTo>
                  <a:lnTo>
                    <a:pt x="3013" y="5198"/>
                  </a:lnTo>
                  <a:lnTo>
                    <a:pt x="2947" y="5207"/>
                  </a:lnTo>
                  <a:lnTo>
                    <a:pt x="2881" y="5214"/>
                  </a:lnTo>
                  <a:lnTo>
                    <a:pt x="2816" y="5221"/>
                  </a:lnTo>
                  <a:lnTo>
                    <a:pt x="2749" y="5225"/>
                  </a:lnTo>
                  <a:lnTo>
                    <a:pt x="2682" y="5227"/>
                  </a:lnTo>
                  <a:lnTo>
                    <a:pt x="2614" y="5228"/>
                  </a:lnTo>
                  <a:lnTo>
                    <a:pt x="2614" y="5227"/>
                  </a:lnTo>
                  <a:close/>
                  <a:moveTo>
                    <a:pt x="1131" y="3819"/>
                  </a:moveTo>
                  <a:lnTo>
                    <a:pt x="1153" y="3735"/>
                  </a:lnTo>
                  <a:lnTo>
                    <a:pt x="1176" y="3651"/>
                  </a:lnTo>
                  <a:lnTo>
                    <a:pt x="1198" y="3570"/>
                  </a:lnTo>
                  <a:lnTo>
                    <a:pt x="1222" y="3493"/>
                  </a:lnTo>
                  <a:lnTo>
                    <a:pt x="1234" y="3455"/>
                  </a:lnTo>
                  <a:lnTo>
                    <a:pt x="1247" y="3417"/>
                  </a:lnTo>
                  <a:lnTo>
                    <a:pt x="1258" y="3381"/>
                  </a:lnTo>
                  <a:lnTo>
                    <a:pt x="1271" y="3345"/>
                  </a:lnTo>
                  <a:lnTo>
                    <a:pt x="1283" y="3310"/>
                  </a:lnTo>
                  <a:lnTo>
                    <a:pt x="1296" y="3275"/>
                  </a:lnTo>
                  <a:lnTo>
                    <a:pt x="1309" y="3242"/>
                  </a:lnTo>
                  <a:lnTo>
                    <a:pt x="1321" y="3210"/>
                  </a:lnTo>
                  <a:lnTo>
                    <a:pt x="1335" y="3179"/>
                  </a:lnTo>
                  <a:lnTo>
                    <a:pt x="1348" y="3148"/>
                  </a:lnTo>
                  <a:lnTo>
                    <a:pt x="1362" y="3118"/>
                  </a:lnTo>
                  <a:lnTo>
                    <a:pt x="1376" y="3089"/>
                  </a:lnTo>
                  <a:lnTo>
                    <a:pt x="1389" y="3061"/>
                  </a:lnTo>
                  <a:lnTo>
                    <a:pt x="1403" y="3033"/>
                  </a:lnTo>
                  <a:lnTo>
                    <a:pt x="1418" y="3008"/>
                  </a:lnTo>
                  <a:lnTo>
                    <a:pt x="1432" y="2983"/>
                  </a:lnTo>
                  <a:lnTo>
                    <a:pt x="1447" y="2959"/>
                  </a:lnTo>
                  <a:lnTo>
                    <a:pt x="1462" y="2936"/>
                  </a:lnTo>
                  <a:lnTo>
                    <a:pt x="1477" y="2914"/>
                  </a:lnTo>
                  <a:lnTo>
                    <a:pt x="1492" y="2893"/>
                  </a:lnTo>
                  <a:lnTo>
                    <a:pt x="1508" y="2873"/>
                  </a:lnTo>
                  <a:lnTo>
                    <a:pt x="1524" y="2855"/>
                  </a:lnTo>
                  <a:lnTo>
                    <a:pt x="1539" y="2838"/>
                  </a:lnTo>
                  <a:lnTo>
                    <a:pt x="1556" y="2822"/>
                  </a:lnTo>
                  <a:lnTo>
                    <a:pt x="1574" y="2804"/>
                  </a:lnTo>
                  <a:lnTo>
                    <a:pt x="1591" y="2787"/>
                  </a:lnTo>
                  <a:lnTo>
                    <a:pt x="1609" y="2772"/>
                  </a:lnTo>
                  <a:lnTo>
                    <a:pt x="1629" y="2757"/>
                  </a:lnTo>
                  <a:lnTo>
                    <a:pt x="1649" y="2743"/>
                  </a:lnTo>
                  <a:lnTo>
                    <a:pt x="1668" y="2729"/>
                  </a:lnTo>
                  <a:lnTo>
                    <a:pt x="1690" y="2718"/>
                  </a:lnTo>
                  <a:lnTo>
                    <a:pt x="1711" y="2706"/>
                  </a:lnTo>
                  <a:lnTo>
                    <a:pt x="1733" y="2697"/>
                  </a:lnTo>
                  <a:lnTo>
                    <a:pt x="1756" y="2688"/>
                  </a:lnTo>
                  <a:lnTo>
                    <a:pt x="1780" y="2681"/>
                  </a:lnTo>
                  <a:lnTo>
                    <a:pt x="1804" y="2674"/>
                  </a:lnTo>
                  <a:lnTo>
                    <a:pt x="1829" y="2669"/>
                  </a:lnTo>
                  <a:lnTo>
                    <a:pt x="1855" y="2666"/>
                  </a:lnTo>
                  <a:lnTo>
                    <a:pt x="1881" y="2664"/>
                  </a:lnTo>
                  <a:lnTo>
                    <a:pt x="1909" y="2663"/>
                  </a:lnTo>
                  <a:lnTo>
                    <a:pt x="1927" y="2663"/>
                  </a:lnTo>
                  <a:lnTo>
                    <a:pt x="1946" y="2664"/>
                  </a:lnTo>
                  <a:lnTo>
                    <a:pt x="1964" y="2666"/>
                  </a:lnTo>
                  <a:lnTo>
                    <a:pt x="1983" y="2668"/>
                  </a:lnTo>
                  <a:lnTo>
                    <a:pt x="2001" y="2672"/>
                  </a:lnTo>
                  <a:lnTo>
                    <a:pt x="2021" y="2678"/>
                  </a:lnTo>
                  <a:lnTo>
                    <a:pt x="2039" y="2683"/>
                  </a:lnTo>
                  <a:lnTo>
                    <a:pt x="2060" y="2691"/>
                  </a:lnTo>
                  <a:lnTo>
                    <a:pt x="2079" y="2701"/>
                  </a:lnTo>
                  <a:lnTo>
                    <a:pt x="2100" y="2711"/>
                  </a:lnTo>
                  <a:lnTo>
                    <a:pt x="2122" y="2724"/>
                  </a:lnTo>
                  <a:lnTo>
                    <a:pt x="2144" y="2739"/>
                  </a:lnTo>
                  <a:lnTo>
                    <a:pt x="2166" y="2756"/>
                  </a:lnTo>
                  <a:lnTo>
                    <a:pt x="2189" y="2774"/>
                  </a:lnTo>
                  <a:lnTo>
                    <a:pt x="2213" y="2796"/>
                  </a:lnTo>
                  <a:lnTo>
                    <a:pt x="2237" y="2820"/>
                  </a:lnTo>
                  <a:lnTo>
                    <a:pt x="2256" y="2839"/>
                  </a:lnTo>
                  <a:lnTo>
                    <a:pt x="2275" y="2860"/>
                  </a:lnTo>
                  <a:lnTo>
                    <a:pt x="2295" y="2881"/>
                  </a:lnTo>
                  <a:lnTo>
                    <a:pt x="2314" y="2906"/>
                  </a:lnTo>
                  <a:lnTo>
                    <a:pt x="2334" y="2932"/>
                  </a:lnTo>
                  <a:lnTo>
                    <a:pt x="2354" y="2960"/>
                  </a:lnTo>
                  <a:lnTo>
                    <a:pt x="2374" y="2990"/>
                  </a:lnTo>
                  <a:lnTo>
                    <a:pt x="2395" y="3021"/>
                  </a:lnTo>
                  <a:lnTo>
                    <a:pt x="2415" y="3054"/>
                  </a:lnTo>
                  <a:lnTo>
                    <a:pt x="2435" y="3090"/>
                  </a:lnTo>
                  <a:lnTo>
                    <a:pt x="2456" y="3127"/>
                  </a:lnTo>
                  <a:lnTo>
                    <a:pt x="2478" y="3166"/>
                  </a:lnTo>
                  <a:lnTo>
                    <a:pt x="2499" y="3207"/>
                  </a:lnTo>
                  <a:lnTo>
                    <a:pt x="2521" y="3250"/>
                  </a:lnTo>
                  <a:lnTo>
                    <a:pt x="2543" y="3295"/>
                  </a:lnTo>
                  <a:lnTo>
                    <a:pt x="2564" y="3342"/>
                  </a:lnTo>
                  <a:lnTo>
                    <a:pt x="2614" y="3456"/>
                  </a:lnTo>
                  <a:lnTo>
                    <a:pt x="2665" y="3341"/>
                  </a:lnTo>
                  <a:lnTo>
                    <a:pt x="2687" y="3295"/>
                  </a:lnTo>
                  <a:lnTo>
                    <a:pt x="2708" y="3250"/>
                  </a:lnTo>
                  <a:lnTo>
                    <a:pt x="2730" y="3207"/>
                  </a:lnTo>
                  <a:lnTo>
                    <a:pt x="2751" y="3166"/>
                  </a:lnTo>
                  <a:lnTo>
                    <a:pt x="2773" y="3127"/>
                  </a:lnTo>
                  <a:lnTo>
                    <a:pt x="2794" y="3090"/>
                  </a:lnTo>
                  <a:lnTo>
                    <a:pt x="2814" y="3054"/>
                  </a:lnTo>
                  <a:lnTo>
                    <a:pt x="2835" y="3021"/>
                  </a:lnTo>
                  <a:lnTo>
                    <a:pt x="2855" y="2990"/>
                  </a:lnTo>
                  <a:lnTo>
                    <a:pt x="2876" y="2960"/>
                  </a:lnTo>
                  <a:lnTo>
                    <a:pt x="2895" y="2932"/>
                  </a:lnTo>
                  <a:lnTo>
                    <a:pt x="2915" y="2906"/>
                  </a:lnTo>
                  <a:lnTo>
                    <a:pt x="2934" y="2881"/>
                  </a:lnTo>
                  <a:lnTo>
                    <a:pt x="2954" y="2860"/>
                  </a:lnTo>
                  <a:lnTo>
                    <a:pt x="2973" y="2839"/>
                  </a:lnTo>
                  <a:lnTo>
                    <a:pt x="2992" y="2820"/>
                  </a:lnTo>
                  <a:lnTo>
                    <a:pt x="3016" y="2796"/>
                  </a:lnTo>
                  <a:lnTo>
                    <a:pt x="3040" y="2774"/>
                  </a:lnTo>
                  <a:lnTo>
                    <a:pt x="3063" y="2756"/>
                  </a:lnTo>
                  <a:lnTo>
                    <a:pt x="3085" y="2739"/>
                  </a:lnTo>
                  <a:lnTo>
                    <a:pt x="3107" y="2724"/>
                  </a:lnTo>
                  <a:lnTo>
                    <a:pt x="3128" y="2711"/>
                  </a:lnTo>
                  <a:lnTo>
                    <a:pt x="3149" y="2701"/>
                  </a:lnTo>
                  <a:lnTo>
                    <a:pt x="3169" y="2691"/>
                  </a:lnTo>
                  <a:lnTo>
                    <a:pt x="3189" y="2683"/>
                  </a:lnTo>
                  <a:lnTo>
                    <a:pt x="3208" y="2678"/>
                  </a:lnTo>
                  <a:lnTo>
                    <a:pt x="3228" y="2672"/>
                  </a:lnTo>
                  <a:lnTo>
                    <a:pt x="3246" y="2668"/>
                  </a:lnTo>
                  <a:lnTo>
                    <a:pt x="3265" y="2666"/>
                  </a:lnTo>
                  <a:lnTo>
                    <a:pt x="3283" y="2664"/>
                  </a:lnTo>
                  <a:lnTo>
                    <a:pt x="3319" y="2663"/>
                  </a:lnTo>
                  <a:lnTo>
                    <a:pt x="3347" y="2664"/>
                  </a:lnTo>
                  <a:lnTo>
                    <a:pt x="3373" y="2666"/>
                  </a:lnTo>
                  <a:lnTo>
                    <a:pt x="3400" y="2669"/>
                  </a:lnTo>
                  <a:lnTo>
                    <a:pt x="3425" y="2674"/>
                  </a:lnTo>
                  <a:lnTo>
                    <a:pt x="3449" y="2681"/>
                  </a:lnTo>
                  <a:lnTo>
                    <a:pt x="3472" y="2688"/>
                  </a:lnTo>
                  <a:lnTo>
                    <a:pt x="3495" y="2697"/>
                  </a:lnTo>
                  <a:lnTo>
                    <a:pt x="3517" y="2706"/>
                  </a:lnTo>
                  <a:lnTo>
                    <a:pt x="3539" y="2718"/>
                  </a:lnTo>
                  <a:lnTo>
                    <a:pt x="3560" y="2729"/>
                  </a:lnTo>
                  <a:lnTo>
                    <a:pt x="3581" y="2743"/>
                  </a:lnTo>
                  <a:lnTo>
                    <a:pt x="3600" y="2757"/>
                  </a:lnTo>
                  <a:lnTo>
                    <a:pt x="3619" y="2772"/>
                  </a:lnTo>
                  <a:lnTo>
                    <a:pt x="3637" y="2787"/>
                  </a:lnTo>
                  <a:lnTo>
                    <a:pt x="3655" y="2804"/>
                  </a:lnTo>
                  <a:lnTo>
                    <a:pt x="3673" y="2822"/>
                  </a:lnTo>
                  <a:lnTo>
                    <a:pt x="3689" y="2838"/>
                  </a:lnTo>
                  <a:lnTo>
                    <a:pt x="3705" y="2855"/>
                  </a:lnTo>
                  <a:lnTo>
                    <a:pt x="3721" y="2873"/>
                  </a:lnTo>
                  <a:lnTo>
                    <a:pt x="3736" y="2893"/>
                  </a:lnTo>
                  <a:lnTo>
                    <a:pt x="3751" y="2914"/>
                  </a:lnTo>
                  <a:lnTo>
                    <a:pt x="3767" y="2936"/>
                  </a:lnTo>
                  <a:lnTo>
                    <a:pt x="3782" y="2959"/>
                  </a:lnTo>
                  <a:lnTo>
                    <a:pt x="3796" y="2983"/>
                  </a:lnTo>
                  <a:lnTo>
                    <a:pt x="3811" y="3008"/>
                  </a:lnTo>
                  <a:lnTo>
                    <a:pt x="3825" y="3033"/>
                  </a:lnTo>
                  <a:lnTo>
                    <a:pt x="3840" y="3061"/>
                  </a:lnTo>
                  <a:lnTo>
                    <a:pt x="3854" y="3089"/>
                  </a:lnTo>
                  <a:lnTo>
                    <a:pt x="3867" y="3118"/>
                  </a:lnTo>
                  <a:lnTo>
                    <a:pt x="3880" y="3148"/>
                  </a:lnTo>
                  <a:lnTo>
                    <a:pt x="3894" y="3179"/>
                  </a:lnTo>
                  <a:lnTo>
                    <a:pt x="3907" y="3210"/>
                  </a:lnTo>
                  <a:lnTo>
                    <a:pt x="3920" y="3242"/>
                  </a:lnTo>
                  <a:lnTo>
                    <a:pt x="3933" y="3275"/>
                  </a:lnTo>
                  <a:lnTo>
                    <a:pt x="3946" y="3310"/>
                  </a:lnTo>
                  <a:lnTo>
                    <a:pt x="3958" y="3345"/>
                  </a:lnTo>
                  <a:lnTo>
                    <a:pt x="3970" y="3381"/>
                  </a:lnTo>
                  <a:lnTo>
                    <a:pt x="3983" y="3417"/>
                  </a:lnTo>
                  <a:lnTo>
                    <a:pt x="3994" y="3455"/>
                  </a:lnTo>
                  <a:lnTo>
                    <a:pt x="4007" y="3493"/>
                  </a:lnTo>
                  <a:lnTo>
                    <a:pt x="4030" y="3570"/>
                  </a:lnTo>
                  <a:lnTo>
                    <a:pt x="4053" y="3651"/>
                  </a:lnTo>
                  <a:lnTo>
                    <a:pt x="4075" y="3735"/>
                  </a:lnTo>
                  <a:lnTo>
                    <a:pt x="4097" y="3820"/>
                  </a:lnTo>
                  <a:lnTo>
                    <a:pt x="4268" y="3819"/>
                  </a:lnTo>
                  <a:lnTo>
                    <a:pt x="3339" y="778"/>
                  </a:lnTo>
                  <a:lnTo>
                    <a:pt x="2620" y="3161"/>
                  </a:lnTo>
                  <a:lnTo>
                    <a:pt x="2614" y="3161"/>
                  </a:lnTo>
                  <a:lnTo>
                    <a:pt x="2608" y="3161"/>
                  </a:lnTo>
                  <a:lnTo>
                    <a:pt x="1889" y="778"/>
                  </a:lnTo>
                  <a:lnTo>
                    <a:pt x="961" y="3819"/>
                  </a:lnTo>
                  <a:lnTo>
                    <a:pt x="1131" y="381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</a:endParaRPr>
            </a:p>
          </p:txBody>
        </p:sp>
      </p:grpSp>
      <p:sp>
        <p:nvSpPr>
          <p:cNvPr id="27" name="TextBox 26"/>
          <p:cNvSpPr txBox="1"/>
          <p:nvPr userDrawn="1"/>
        </p:nvSpPr>
        <p:spPr>
          <a:xfrm>
            <a:off x="8658180" y="178967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351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 userDrawn="1"/>
        </p:nvSpPr>
        <p:spPr>
          <a:xfrm>
            <a:off x="0" y="0"/>
            <a:ext cx="9144000" cy="4332638"/>
          </a:xfrm>
          <a:prstGeom prst="rect">
            <a:avLst/>
          </a:prstGeom>
          <a:solidFill>
            <a:srgbClr val="009FE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endParaRPr lang="en-US" dirty="0">
              <a:solidFill>
                <a:srgbClr val="009FE0"/>
              </a:solidFill>
            </a:endParaRPr>
          </a:p>
        </p:txBody>
      </p:sp>
      <p:sp>
        <p:nvSpPr>
          <p:cNvPr id="18" name="Rectangle 10"/>
          <p:cNvSpPr>
            <a:spLocks noGrp="1" noChangeArrowheads="1"/>
          </p:cNvSpPr>
          <p:nvPr>
            <p:ph type="title" hasCustomPrompt="1"/>
          </p:nvPr>
        </p:nvSpPr>
        <p:spPr>
          <a:xfrm>
            <a:off x="173038" y="341859"/>
            <a:ext cx="8742362" cy="2178374"/>
          </a:xfr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 marL="0" marR="0" indent="0" algn="l" defTabSz="914400" rtl="0" eaLnBrk="0" fontAlgn="base" latinLnBrk="0" hangingPunct="0">
              <a:lnSpc>
                <a:spcPct val="6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en-US" sz="6600" b="1" kern="1200" dirty="0" smtClean="0">
                <a:solidFill>
                  <a:srgbClr val="FFFFFF"/>
                </a:solidFill>
                <a:latin typeface="Arial"/>
                <a:ea typeface="ＭＳ Ｐゴシック" pitchFamily="34" charset="-128"/>
                <a:cs typeface="Arial"/>
              </a:defRPr>
            </a:lvl1pPr>
          </a:lstStyle>
          <a:p>
            <a:pPr>
              <a:lnSpc>
                <a:spcPts val="8000"/>
              </a:lnSpc>
            </a:pPr>
            <a:r>
              <a:rPr lang="en-US" dirty="0" smtClean="0"/>
              <a:t>EDIT MASTER</a:t>
            </a:r>
            <a:br>
              <a:rPr lang="en-US" dirty="0" smtClean="0"/>
            </a:br>
            <a:r>
              <a:rPr lang="en-US" dirty="0" smtClean="0"/>
              <a:t>TITLE SLIDE</a:t>
            </a:r>
          </a:p>
        </p:txBody>
      </p:sp>
      <p:pic>
        <p:nvPicPr>
          <p:cNvPr id="23" name="Picture 4" descr="M_Sltns_blu_rgb_h_pos"/>
          <p:cNvPicPr>
            <a:picLocks noChangeAspect="1" noChangeArrowheads="1"/>
          </p:cNvPicPr>
          <p:nvPr userDrawn="1"/>
        </p:nvPicPr>
        <p:blipFill>
          <a:blip r:embed="rId2" cstate="screen"/>
          <a:srcRect l="13177" t="17065"/>
          <a:stretch>
            <a:fillRect/>
          </a:stretch>
        </p:blipFill>
        <p:spPr bwMode="auto">
          <a:xfrm>
            <a:off x="827681" y="4601809"/>
            <a:ext cx="2591255" cy="27749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" name="Group 11"/>
          <p:cNvGrpSpPr/>
          <p:nvPr userDrawn="1"/>
        </p:nvGrpSpPr>
        <p:grpSpPr>
          <a:xfrm>
            <a:off x="322378" y="4534211"/>
            <a:ext cx="367640" cy="367640"/>
            <a:chOff x="7745461" y="274638"/>
            <a:chExt cx="457200" cy="457200"/>
          </a:xfrm>
        </p:grpSpPr>
        <p:sp>
          <p:nvSpPr>
            <p:cNvPr id="25" name="Oval 24"/>
            <p:cNvSpPr/>
            <p:nvPr/>
          </p:nvSpPr>
          <p:spPr>
            <a:xfrm>
              <a:off x="7768074" y="296090"/>
              <a:ext cx="409275" cy="40927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6" name="Freeform 25"/>
            <p:cNvSpPr>
              <a:spLocks noEditPoints="1"/>
            </p:cNvSpPr>
            <p:nvPr/>
          </p:nvSpPr>
          <p:spPr bwMode="auto">
            <a:xfrm>
              <a:off x="7745461" y="274638"/>
              <a:ext cx="457200" cy="457200"/>
            </a:xfrm>
            <a:custGeom>
              <a:avLst/>
              <a:gdLst/>
              <a:ahLst/>
              <a:cxnLst>
                <a:cxn ang="0">
                  <a:pos x="2217" y="5198"/>
                </a:cxn>
                <a:cxn ang="0">
                  <a:pos x="1776" y="5091"/>
                </a:cxn>
                <a:cxn ang="0">
                  <a:pos x="1369" y="4912"/>
                </a:cxn>
                <a:cxn ang="0">
                  <a:pos x="1001" y="4671"/>
                </a:cxn>
                <a:cxn ang="0">
                  <a:pos x="680" y="4371"/>
                </a:cxn>
                <a:cxn ang="0">
                  <a:pos x="412" y="4023"/>
                </a:cxn>
                <a:cxn ang="0">
                  <a:pos x="206" y="3631"/>
                </a:cxn>
                <a:cxn ang="0">
                  <a:pos x="67" y="3204"/>
                </a:cxn>
                <a:cxn ang="0">
                  <a:pos x="3" y="2749"/>
                </a:cxn>
                <a:cxn ang="0">
                  <a:pos x="21" y="2281"/>
                </a:cxn>
                <a:cxn ang="0">
                  <a:pos x="118" y="1838"/>
                </a:cxn>
                <a:cxn ang="0">
                  <a:pos x="287" y="1424"/>
                </a:cxn>
                <a:cxn ang="0">
                  <a:pos x="520" y="1051"/>
                </a:cxn>
                <a:cxn ang="0">
                  <a:pos x="811" y="722"/>
                </a:cxn>
                <a:cxn ang="0">
                  <a:pos x="1153" y="447"/>
                </a:cxn>
                <a:cxn ang="0">
                  <a:pos x="1539" y="231"/>
                </a:cxn>
                <a:cxn ang="0">
                  <a:pos x="1961" y="82"/>
                </a:cxn>
                <a:cxn ang="0">
                  <a:pos x="2414" y="8"/>
                </a:cxn>
                <a:cxn ang="0">
                  <a:pos x="2881" y="14"/>
                </a:cxn>
                <a:cxn ang="0">
                  <a:pos x="3329" y="99"/>
                </a:cxn>
                <a:cxn ang="0">
                  <a:pos x="3748" y="258"/>
                </a:cxn>
                <a:cxn ang="0">
                  <a:pos x="4128" y="483"/>
                </a:cxn>
                <a:cxn ang="0">
                  <a:pos x="4463" y="766"/>
                </a:cxn>
                <a:cxn ang="0">
                  <a:pos x="4746" y="1102"/>
                </a:cxn>
                <a:cxn ang="0">
                  <a:pos x="4971" y="1482"/>
                </a:cxn>
                <a:cxn ang="0">
                  <a:pos x="5129" y="1899"/>
                </a:cxn>
                <a:cxn ang="0">
                  <a:pos x="5215" y="2347"/>
                </a:cxn>
                <a:cxn ang="0">
                  <a:pos x="5221" y="2815"/>
                </a:cxn>
                <a:cxn ang="0">
                  <a:pos x="5146" y="3267"/>
                </a:cxn>
                <a:cxn ang="0">
                  <a:pos x="4998" y="3689"/>
                </a:cxn>
                <a:cxn ang="0">
                  <a:pos x="4782" y="4075"/>
                </a:cxn>
                <a:cxn ang="0">
                  <a:pos x="4507" y="4417"/>
                </a:cxn>
                <a:cxn ang="0">
                  <a:pos x="4178" y="4709"/>
                </a:cxn>
                <a:cxn ang="0">
                  <a:pos x="3804" y="4942"/>
                </a:cxn>
                <a:cxn ang="0">
                  <a:pos x="3392" y="5111"/>
                </a:cxn>
                <a:cxn ang="0">
                  <a:pos x="2947" y="5207"/>
                </a:cxn>
                <a:cxn ang="0">
                  <a:pos x="1131" y="3819"/>
                </a:cxn>
                <a:cxn ang="0">
                  <a:pos x="1258" y="3381"/>
                </a:cxn>
                <a:cxn ang="0">
                  <a:pos x="1348" y="3148"/>
                </a:cxn>
                <a:cxn ang="0">
                  <a:pos x="1447" y="2959"/>
                </a:cxn>
                <a:cxn ang="0">
                  <a:pos x="1556" y="2822"/>
                </a:cxn>
                <a:cxn ang="0">
                  <a:pos x="1690" y="2718"/>
                </a:cxn>
                <a:cxn ang="0">
                  <a:pos x="1855" y="2666"/>
                </a:cxn>
                <a:cxn ang="0">
                  <a:pos x="2001" y="2672"/>
                </a:cxn>
                <a:cxn ang="0">
                  <a:pos x="2144" y="2739"/>
                </a:cxn>
                <a:cxn ang="0">
                  <a:pos x="2295" y="2881"/>
                </a:cxn>
                <a:cxn ang="0">
                  <a:pos x="2435" y="3090"/>
                </a:cxn>
                <a:cxn ang="0">
                  <a:pos x="2614" y="3456"/>
                </a:cxn>
                <a:cxn ang="0">
                  <a:pos x="2794" y="3090"/>
                </a:cxn>
                <a:cxn ang="0">
                  <a:pos x="2934" y="2881"/>
                </a:cxn>
                <a:cxn ang="0">
                  <a:pos x="3085" y="2739"/>
                </a:cxn>
                <a:cxn ang="0">
                  <a:pos x="3228" y="2672"/>
                </a:cxn>
                <a:cxn ang="0">
                  <a:pos x="3400" y="2669"/>
                </a:cxn>
                <a:cxn ang="0">
                  <a:pos x="3560" y="2729"/>
                </a:cxn>
                <a:cxn ang="0">
                  <a:pos x="3689" y="2838"/>
                </a:cxn>
                <a:cxn ang="0">
                  <a:pos x="3796" y="2983"/>
                </a:cxn>
                <a:cxn ang="0">
                  <a:pos x="3894" y="3179"/>
                </a:cxn>
                <a:cxn ang="0">
                  <a:pos x="3983" y="3417"/>
                </a:cxn>
                <a:cxn ang="0">
                  <a:pos x="4268" y="3819"/>
                </a:cxn>
                <a:cxn ang="0">
                  <a:pos x="1131" y="3819"/>
                </a:cxn>
              </a:cxnLst>
              <a:rect l="0" t="0" r="r" b="b"/>
              <a:pathLst>
                <a:path w="5228" h="5228">
                  <a:moveTo>
                    <a:pt x="2614" y="5227"/>
                  </a:moveTo>
                  <a:lnTo>
                    <a:pt x="2547" y="5227"/>
                  </a:lnTo>
                  <a:lnTo>
                    <a:pt x="2480" y="5225"/>
                  </a:lnTo>
                  <a:lnTo>
                    <a:pt x="2414" y="5221"/>
                  </a:lnTo>
                  <a:lnTo>
                    <a:pt x="2347" y="5214"/>
                  </a:lnTo>
                  <a:lnTo>
                    <a:pt x="2281" y="5207"/>
                  </a:lnTo>
                  <a:lnTo>
                    <a:pt x="2217" y="5198"/>
                  </a:lnTo>
                  <a:lnTo>
                    <a:pt x="2152" y="5188"/>
                  </a:lnTo>
                  <a:lnTo>
                    <a:pt x="2088" y="5175"/>
                  </a:lnTo>
                  <a:lnTo>
                    <a:pt x="2024" y="5161"/>
                  </a:lnTo>
                  <a:lnTo>
                    <a:pt x="1961" y="5146"/>
                  </a:lnTo>
                  <a:lnTo>
                    <a:pt x="1899" y="5129"/>
                  </a:lnTo>
                  <a:lnTo>
                    <a:pt x="1838" y="5111"/>
                  </a:lnTo>
                  <a:lnTo>
                    <a:pt x="1776" y="5091"/>
                  </a:lnTo>
                  <a:lnTo>
                    <a:pt x="1715" y="5069"/>
                  </a:lnTo>
                  <a:lnTo>
                    <a:pt x="1657" y="5047"/>
                  </a:lnTo>
                  <a:lnTo>
                    <a:pt x="1597" y="5023"/>
                  </a:lnTo>
                  <a:lnTo>
                    <a:pt x="1539" y="4998"/>
                  </a:lnTo>
                  <a:lnTo>
                    <a:pt x="1482" y="4970"/>
                  </a:lnTo>
                  <a:lnTo>
                    <a:pt x="1425" y="4942"/>
                  </a:lnTo>
                  <a:lnTo>
                    <a:pt x="1369" y="4912"/>
                  </a:lnTo>
                  <a:lnTo>
                    <a:pt x="1313" y="4881"/>
                  </a:lnTo>
                  <a:lnTo>
                    <a:pt x="1259" y="4849"/>
                  </a:lnTo>
                  <a:lnTo>
                    <a:pt x="1206" y="4816"/>
                  </a:lnTo>
                  <a:lnTo>
                    <a:pt x="1153" y="4781"/>
                  </a:lnTo>
                  <a:lnTo>
                    <a:pt x="1101" y="4745"/>
                  </a:lnTo>
                  <a:lnTo>
                    <a:pt x="1051" y="4709"/>
                  </a:lnTo>
                  <a:lnTo>
                    <a:pt x="1001" y="4671"/>
                  </a:lnTo>
                  <a:lnTo>
                    <a:pt x="952" y="4631"/>
                  </a:lnTo>
                  <a:lnTo>
                    <a:pt x="904" y="4591"/>
                  </a:lnTo>
                  <a:lnTo>
                    <a:pt x="857" y="4548"/>
                  </a:lnTo>
                  <a:lnTo>
                    <a:pt x="811" y="4506"/>
                  </a:lnTo>
                  <a:lnTo>
                    <a:pt x="766" y="4462"/>
                  </a:lnTo>
                  <a:lnTo>
                    <a:pt x="722" y="4417"/>
                  </a:lnTo>
                  <a:lnTo>
                    <a:pt x="680" y="4371"/>
                  </a:lnTo>
                  <a:lnTo>
                    <a:pt x="638" y="4325"/>
                  </a:lnTo>
                  <a:lnTo>
                    <a:pt x="598" y="4277"/>
                  </a:lnTo>
                  <a:lnTo>
                    <a:pt x="558" y="4228"/>
                  </a:lnTo>
                  <a:lnTo>
                    <a:pt x="520" y="4177"/>
                  </a:lnTo>
                  <a:lnTo>
                    <a:pt x="483" y="4127"/>
                  </a:lnTo>
                  <a:lnTo>
                    <a:pt x="447" y="4075"/>
                  </a:lnTo>
                  <a:lnTo>
                    <a:pt x="412" y="4023"/>
                  </a:lnTo>
                  <a:lnTo>
                    <a:pt x="379" y="3969"/>
                  </a:lnTo>
                  <a:lnTo>
                    <a:pt x="347" y="3915"/>
                  </a:lnTo>
                  <a:lnTo>
                    <a:pt x="316" y="3860"/>
                  </a:lnTo>
                  <a:lnTo>
                    <a:pt x="287" y="3804"/>
                  </a:lnTo>
                  <a:lnTo>
                    <a:pt x="258" y="3747"/>
                  </a:lnTo>
                  <a:lnTo>
                    <a:pt x="232" y="3689"/>
                  </a:lnTo>
                  <a:lnTo>
                    <a:pt x="206" y="3631"/>
                  </a:lnTo>
                  <a:lnTo>
                    <a:pt x="182" y="3573"/>
                  </a:lnTo>
                  <a:lnTo>
                    <a:pt x="159" y="3513"/>
                  </a:lnTo>
                  <a:lnTo>
                    <a:pt x="137" y="3452"/>
                  </a:lnTo>
                  <a:lnTo>
                    <a:pt x="118" y="3391"/>
                  </a:lnTo>
                  <a:lnTo>
                    <a:pt x="99" y="3330"/>
                  </a:lnTo>
                  <a:lnTo>
                    <a:pt x="83" y="3267"/>
                  </a:lnTo>
                  <a:lnTo>
                    <a:pt x="67" y="3204"/>
                  </a:lnTo>
                  <a:lnTo>
                    <a:pt x="53" y="3141"/>
                  </a:lnTo>
                  <a:lnTo>
                    <a:pt x="41" y="3076"/>
                  </a:lnTo>
                  <a:lnTo>
                    <a:pt x="30" y="3012"/>
                  </a:lnTo>
                  <a:lnTo>
                    <a:pt x="21" y="2947"/>
                  </a:lnTo>
                  <a:lnTo>
                    <a:pt x="14" y="2881"/>
                  </a:lnTo>
                  <a:lnTo>
                    <a:pt x="8" y="2815"/>
                  </a:lnTo>
                  <a:lnTo>
                    <a:pt x="3" y="2749"/>
                  </a:lnTo>
                  <a:lnTo>
                    <a:pt x="1" y="2682"/>
                  </a:lnTo>
                  <a:lnTo>
                    <a:pt x="0" y="2614"/>
                  </a:lnTo>
                  <a:lnTo>
                    <a:pt x="1" y="2546"/>
                  </a:lnTo>
                  <a:lnTo>
                    <a:pt x="3" y="2479"/>
                  </a:lnTo>
                  <a:lnTo>
                    <a:pt x="8" y="2413"/>
                  </a:lnTo>
                  <a:lnTo>
                    <a:pt x="14" y="2347"/>
                  </a:lnTo>
                  <a:lnTo>
                    <a:pt x="21" y="2281"/>
                  </a:lnTo>
                  <a:lnTo>
                    <a:pt x="30" y="2217"/>
                  </a:lnTo>
                  <a:lnTo>
                    <a:pt x="41" y="2152"/>
                  </a:lnTo>
                  <a:lnTo>
                    <a:pt x="53" y="2088"/>
                  </a:lnTo>
                  <a:lnTo>
                    <a:pt x="67" y="2024"/>
                  </a:lnTo>
                  <a:lnTo>
                    <a:pt x="83" y="1961"/>
                  </a:lnTo>
                  <a:lnTo>
                    <a:pt x="99" y="1899"/>
                  </a:lnTo>
                  <a:lnTo>
                    <a:pt x="118" y="1838"/>
                  </a:lnTo>
                  <a:lnTo>
                    <a:pt x="137" y="1777"/>
                  </a:lnTo>
                  <a:lnTo>
                    <a:pt x="159" y="1716"/>
                  </a:lnTo>
                  <a:lnTo>
                    <a:pt x="182" y="1656"/>
                  </a:lnTo>
                  <a:lnTo>
                    <a:pt x="206" y="1597"/>
                  </a:lnTo>
                  <a:lnTo>
                    <a:pt x="232" y="1539"/>
                  </a:lnTo>
                  <a:lnTo>
                    <a:pt x="258" y="1482"/>
                  </a:lnTo>
                  <a:lnTo>
                    <a:pt x="287" y="1424"/>
                  </a:lnTo>
                  <a:lnTo>
                    <a:pt x="316" y="1369"/>
                  </a:lnTo>
                  <a:lnTo>
                    <a:pt x="347" y="1313"/>
                  </a:lnTo>
                  <a:lnTo>
                    <a:pt x="379" y="1259"/>
                  </a:lnTo>
                  <a:lnTo>
                    <a:pt x="412" y="1205"/>
                  </a:lnTo>
                  <a:lnTo>
                    <a:pt x="447" y="1153"/>
                  </a:lnTo>
                  <a:lnTo>
                    <a:pt x="483" y="1102"/>
                  </a:lnTo>
                  <a:lnTo>
                    <a:pt x="520" y="1051"/>
                  </a:lnTo>
                  <a:lnTo>
                    <a:pt x="558" y="1000"/>
                  </a:lnTo>
                  <a:lnTo>
                    <a:pt x="598" y="952"/>
                  </a:lnTo>
                  <a:lnTo>
                    <a:pt x="638" y="903"/>
                  </a:lnTo>
                  <a:lnTo>
                    <a:pt x="680" y="857"/>
                  </a:lnTo>
                  <a:lnTo>
                    <a:pt x="722" y="811"/>
                  </a:lnTo>
                  <a:lnTo>
                    <a:pt x="766" y="766"/>
                  </a:lnTo>
                  <a:lnTo>
                    <a:pt x="811" y="722"/>
                  </a:lnTo>
                  <a:lnTo>
                    <a:pt x="857" y="680"/>
                  </a:lnTo>
                  <a:lnTo>
                    <a:pt x="904" y="637"/>
                  </a:lnTo>
                  <a:lnTo>
                    <a:pt x="952" y="597"/>
                  </a:lnTo>
                  <a:lnTo>
                    <a:pt x="1001" y="558"/>
                  </a:lnTo>
                  <a:lnTo>
                    <a:pt x="1051" y="520"/>
                  </a:lnTo>
                  <a:lnTo>
                    <a:pt x="1101" y="483"/>
                  </a:lnTo>
                  <a:lnTo>
                    <a:pt x="1153" y="447"/>
                  </a:lnTo>
                  <a:lnTo>
                    <a:pt x="1206" y="413"/>
                  </a:lnTo>
                  <a:lnTo>
                    <a:pt x="1259" y="379"/>
                  </a:lnTo>
                  <a:lnTo>
                    <a:pt x="1313" y="347"/>
                  </a:lnTo>
                  <a:lnTo>
                    <a:pt x="1369" y="316"/>
                  </a:lnTo>
                  <a:lnTo>
                    <a:pt x="1425" y="286"/>
                  </a:lnTo>
                  <a:lnTo>
                    <a:pt x="1482" y="258"/>
                  </a:lnTo>
                  <a:lnTo>
                    <a:pt x="1539" y="231"/>
                  </a:lnTo>
                  <a:lnTo>
                    <a:pt x="1597" y="205"/>
                  </a:lnTo>
                  <a:lnTo>
                    <a:pt x="1657" y="181"/>
                  </a:lnTo>
                  <a:lnTo>
                    <a:pt x="1715" y="159"/>
                  </a:lnTo>
                  <a:lnTo>
                    <a:pt x="1776" y="137"/>
                  </a:lnTo>
                  <a:lnTo>
                    <a:pt x="1838" y="118"/>
                  </a:lnTo>
                  <a:lnTo>
                    <a:pt x="1899" y="99"/>
                  </a:lnTo>
                  <a:lnTo>
                    <a:pt x="1961" y="82"/>
                  </a:lnTo>
                  <a:lnTo>
                    <a:pt x="2024" y="67"/>
                  </a:lnTo>
                  <a:lnTo>
                    <a:pt x="2088" y="53"/>
                  </a:lnTo>
                  <a:lnTo>
                    <a:pt x="2152" y="40"/>
                  </a:lnTo>
                  <a:lnTo>
                    <a:pt x="2217" y="30"/>
                  </a:lnTo>
                  <a:lnTo>
                    <a:pt x="2281" y="21"/>
                  </a:lnTo>
                  <a:lnTo>
                    <a:pt x="2347" y="14"/>
                  </a:lnTo>
                  <a:lnTo>
                    <a:pt x="2414" y="8"/>
                  </a:lnTo>
                  <a:lnTo>
                    <a:pt x="2480" y="4"/>
                  </a:lnTo>
                  <a:lnTo>
                    <a:pt x="2547" y="1"/>
                  </a:lnTo>
                  <a:lnTo>
                    <a:pt x="2614" y="0"/>
                  </a:lnTo>
                  <a:lnTo>
                    <a:pt x="2682" y="1"/>
                  </a:lnTo>
                  <a:lnTo>
                    <a:pt x="2749" y="4"/>
                  </a:lnTo>
                  <a:lnTo>
                    <a:pt x="2816" y="8"/>
                  </a:lnTo>
                  <a:lnTo>
                    <a:pt x="2881" y="14"/>
                  </a:lnTo>
                  <a:lnTo>
                    <a:pt x="2947" y="21"/>
                  </a:lnTo>
                  <a:lnTo>
                    <a:pt x="3013" y="30"/>
                  </a:lnTo>
                  <a:lnTo>
                    <a:pt x="3077" y="40"/>
                  </a:lnTo>
                  <a:lnTo>
                    <a:pt x="3140" y="53"/>
                  </a:lnTo>
                  <a:lnTo>
                    <a:pt x="3205" y="67"/>
                  </a:lnTo>
                  <a:lnTo>
                    <a:pt x="3267" y="82"/>
                  </a:lnTo>
                  <a:lnTo>
                    <a:pt x="3329" y="99"/>
                  </a:lnTo>
                  <a:lnTo>
                    <a:pt x="3392" y="118"/>
                  </a:lnTo>
                  <a:lnTo>
                    <a:pt x="3453" y="137"/>
                  </a:lnTo>
                  <a:lnTo>
                    <a:pt x="3513" y="159"/>
                  </a:lnTo>
                  <a:lnTo>
                    <a:pt x="3573" y="181"/>
                  </a:lnTo>
                  <a:lnTo>
                    <a:pt x="3631" y="205"/>
                  </a:lnTo>
                  <a:lnTo>
                    <a:pt x="3690" y="231"/>
                  </a:lnTo>
                  <a:lnTo>
                    <a:pt x="3748" y="258"/>
                  </a:lnTo>
                  <a:lnTo>
                    <a:pt x="3804" y="286"/>
                  </a:lnTo>
                  <a:lnTo>
                    <a:pt x="3861" y="316"/>
                  </a:lnTo>
                  <a:lnTo>
                    <a:pt x="3915" y="347"/>
                  </a:lnTo>
                  <a:lnTo>
                    <a:pt x="3970" y="379"/>
                  </a:lnTo>
                  <a:lnTo>
                    <a:pt x="4023" y="413"/>
                  </a:lnTo>
                  <a:lnTo>
                    <a:pt x="4076" y="447"/>
                  </a:lnTo>
                  <a:lnTo>
                    <a:pt x="4128" y="483"/>
                  </a:lnTo>
                  <a:lnTo>
                    <a:pt x="4178" y="520"/>
                  </a:lnTo>
                  <a:lnTo>
                    <a:pt x="4228" y="558"/>
                  </a:lnTo>
                  <a:lnTo>
                    <a:pt x="4276" y="597"/>
                  </a:lnTo>
                  <a:lnTo>
                    <a:pt x="4325" y="637"/>
                  </a:lnTo>
                  <a:lnTo>
                    <a:pt x="4372" y="680"/>
                  </a:lnTo>
                  <a:lnTo>
                    <a:pt x="4418" y="722"/>
                  </a:lnTo>
                  <a:lnTo>
                    <a:pt x="4463" y="766"/>
                  </a:lnTo>
                  <a:lnTo>
                    <a:pt x="4507" y="811"/>
                  </a:lnTo>
                  <a:lnTo>
                    <a:pt x="4549" y="857"/>
                  </a:lnTo>
                  <a:lnTo>
                    <a:pt x="4591" y="903"/>
                  </a:lnTo>
                  <a:lnTo>
                    <a:pt x="4631" y="952"/>
                  </a:lnTo>
                  <a:lnTo>
                    <a:pt x="4670" y="1000"/>
                  </a:lnTo>
                  <a:lnTo>
                    <a:pt x="4708" y="1051"/>
                  </a:lnTo>
                  <a:lnTo>
                    <a:pt x="4746" y="1102"/>
                  </a:lnTo>
                  <a:lnTo>
                    <a:pt x="4782" y="1153"/>
                  </a:lnTo>
                  <a:lnTo>
                    <a:pt x="4817" y="1205"/>
                  </a:lnTo>
                  <a:lnTo>
                    <a:pt x="4850" y="1259"/>
                  </a:lnTo>
                  <a:lnTo>
                    <a:pt x="4882" y="1313"/>
                  </a:lnTo>
                  <a:lnTo>
                    <a:pt x="4912" y="1369"/>
                  </a:lnTo>
                  <a:lnTo>
                    <a:pt x="4942" y="1424"/>
                  </a:lnTo>
                  <a:lnTo>
                    <a:pt x="4971" y="1482"/>
                  </a:lnTo>
                  <a:lnTo>
                    <a:pt x="4998" y="1539"/>
                  </a:lnTo>
                  <a:lnTo>
                    <a:pt x="5023" y="1597"/>
                  </a:lnTo>
                  <a:lnTo>
                    <a:pt x="5047" y="1656"/>
                  </a:lnTo>
                  <a:lnTo>
                    <a:pt x="5070" y="1716"/>
                  </a:lnTo>
                  <a:lnTo>
                    <a:pt x="5091" y="1777"/>
                  </a:lnTo>
                  <a:lnTo>
                    <a:pt x="5110" y="1838"/>
                  </a:lnTo>
                  <a:lnTo>
                    <a:pt x="5129" y="1899"/>
                  </a:lnTo>
                  <a:lnTo>
                    <a:pt x="5146" y="1961"/>
                  </a:lnTo>
                  <a:lnTo>
                    <a:pt x="5161" y="2024"/>
                  </a:lnTo>
                  <a:lnTo>
                    <a:pt x="5175" y="2088"/>
                  </a:lnTo>
                  <a:lnTo>
                    <a:pt x="5188" y="2152"/>
                  </a:lnTo>
                  <a:lnTo>
                    <a:pt x="5198" y="2217"/>
                  </a:lnTo>
                  <a:lnTo>
                    <a:pt x="5207" y="2281"/>
                  </a:lnTo>
                  <a:lnTo>
                    <a:pt x="5215" y="2347"/>
                  </a:lnTo>
                  <a:lnTo>
                    <a:pt x="5221" y="2413"/>
                  </a:lnTo>
                  <a:lnTo>
                    <a:pt x="5225" y="2479"/>
                  </a:lnTo>
                  <a:lnTo>
                    <a:pt x="5228" y="2546"/>
                  </a:lnTo>
                  <a:lnTo>
                    <a:pt x="5228" y="2614"/>
                  </a:lnTo>
                  <a:lnTo>
                    <a:pt x="5228" y="2682"/>
                  </a:lnTo>
                  <a:lnTo>
                    <a:pt x="5225" y="2749"/>
                  </a:lnTo>
                  <a:lnTo>
                    <a:pt x="5221" y="2815"/>
                  </a:lnTo>
                  <a:lnTo>
                    <a:pt x="5215" y="2881"/>
                  </a:lnTo>
                  <a:lnTo>
                    <a:pt x="5207" y="2947"/>
                  </a:lnTo>
                  <a:lnTo>
                    <a:pt x="5198" y="3012"/>
                  </a:lnTo>
                  <a:lnTo>
                    <a:pt x="5188" y="3076"/>
                  </a:lnTo>
                  <a:lnTo>
                    <a:pt x="5175" y="3141"/>
                  </a:lnTo>
                  <a:lnTo>
                    <a:pt x="5161" y="3204"/>
                  </a:lnTo>
                  <a:lnTo>
                    <a:pt x="5146" y="3267"/>
                  </a:lnTo>
                  <a:lnTo>
                    <a:pt x="5129" y="3330"/>
                  </a:lnTo>
                  <a:lnTo>
                    <a:pt x="5110" y="3391"/>
                  </a:lnTo>
                  <a:lnTo>
                    <a:pt x="5091" y="3452"/>
                  </a:lnTo>
                  <a:lnTo>
                    <a:pt x="5070" y="3513"/>
                  </a:lnTo>
                  <a:lnTo>
                    <a:pt x="5047" y="3573"/>
                  </a:lnTo>
                  <a:lnTo>
                    <a:pt x="5023" y="3631"/>
                  </a:lnTo>
                  <a:lnTo>
                    <a:pt x="4998" y="3689"/>
                  </a:lnTo>
                  <a:lnTo>
                    <a:pt x="4971" y="3747"/>
                  </a:lnTo>
                  <a:lnTo>
                    <a:pt x="4942" y="3804"/>
                  </a:lnTo>
                  <a:lnTo>
                    <a:pt x="4912" y="3860"/>
                  </a:lnTo>
                  <a:lnTo>
                    <a:pt x="4882" y="3915"/>
                  </a:lnTo>
                  <a:lnTo>
                    <a:pt x="4850" y="3969"/>
                  </a:lnTo>
                  <a:lnTo>
                    <a:pt x="4817" y="4023"/>
                  </a:lnTo>
                  <a:lnTo>
                    <a:pt x="4782" y="4075"/>
                  </a:lnTo>
                  <a:lnTo>
                    <a:pt x="4746" y="4127"/>
                  </a:lnTo>
                  <a:lnTo>
                    <a:pt x="4708" y="4177"/>
                  </a:lnTo>
                  <a:lnTo>
                    <a:pt x="4670" y="4228"/>
                  </a:lnTo>
                  <a:lnTo>
                    <a:pt x="4631" y="4277"/>
                  </a:lnTo>
                  <a:lnTo>
                    <a:pt x="4591" y="4325"/>
                  </a:lnTo>
                  <a:lnTo>
                    <a:pt x="4549" y="4371"/>
                  </a:lnTo>
                  <a:lnTo>
                    <a:pt x="4507" y="4417"/>
                  </a:lnTo>
                  <a:lnTo>
                    <a:pt x="4463" y="4462"/>
                  </a:lnTo>
                  <a:lnTo>
                    <a:pt x="4418" y="4506"/>
                  </a:lnTo>
                  <a:lnTo>
                    <a:pt x="4372" y="4548"/>
                  </a:lnTo>
                  <a:lnTo>
                    <a:pt x="4325" y="4591"/>
                  </a:lnTo>
                  <a:lnTo>
                    <a:pt x="4276" y="4631"/>
                  </a:lnTo>
                  <a:lnTo>
                    <a:pt x="4228" y="4671"/>
                  </a:lnTo>
                  <a:lnTo>
                    <a:pt x="4178" y="4709"/>
                  </a:lnTo>
                  <a:lnTo>
                    <a:pt x="4128" y="4745"/>
                  </a:lnTo>
                  <a:lnTo>
                    <a:pt x="4076" y="4781"/>
                  </a:lnTo>
                  <a:lnTo>
                    <a:pt x="4023" y="4816"/>
                  </a:lnTo>
                  <a:lnTo>
                    <a:pt x="3970" y="4849"/>
                  </a:lnTo>
                  <a:lnTo>
                    <a:pt x="3915" y="4881"/>
                  </a:lnTo>
                  <a:lnTo>
                    <a:pt x="3861" y="4912"/>
                  </a:lnTo>
                  <a:lnTo>
                    <a:pt x="3804" y="4942"/>
                  </a:lnTo>
                  <a:lnTo>
                    <a:pt x="3748" y="4970"/>
                  </a:lnTo>
                  <a:lnTo>
                    <a:pt x="3690" y="4998"/>
                  </a:lnTo>
                  <a:lnTo>
                    <a:pt x="3631" y="5023"/>
                  </a:lnTo>
                  <a:lnTo>
                    <a:pt x="3573" y="5047"/>
                  </a:lnTo>
                  <a:lnTo>
                    <a:pt x="3513" y="5069"/>
                  </a:lnTo>
                  <a:lnTo>
                    <a:pt x="3453" y="5091"/>
                  </a:lnTo>
                  <a:lnTo>
                    <a:pt x="3392" y="5111"/>
                  </a:lnTo>
                  <a:lnTo>
                    <a:pt x="3329" y="5129"/>
                  </a:lnTo>
                  <a:lnTo>
                    <a:pt x="3267" y="5146"/>
                  </a:lnTo>
                  <a:lnTo>
                    <a:pt x="3205" y="5161"/>
                  </a:lnTo>
                  <a:lnTo>
                    <a:pt x="3140" y="5175"/>
                  </a:lnTo>
                  <a:lnTo>
                    <a:pt x="3077" y="5188"/>
                  </a:lnTo>
                  <a:lnTo>
                    <a:pt x="3013" y="5198"/>
                  </a:lnTo>
                  <a:lnTo>
                    <a:pt x="2947" y="5207"/>
                  </a:lnTo>
                  <a:lnTo>
                    <a:pt x="2881" y="5214"/>
                  </a:lnTo>
                  <a:lnTo>
                    <a:pt x="2816" y="5221"/>
                  </a:lnTo>
                  <a:lnTo>
                    <a:pt x="2749" y="5225"/>
                  </a:lnTo>
                  <a:lnTo>
                    <a:pt x="2682" y="5227"/>
                  </a:lnTo>
                  <a:lnTo>
                    <a:pt x="2614" y="5228"/>
                  </a:lnTo>
                  <a:lnTo>
                    <a:pt x="2614" y="5227"/>
                  </a:lnTo>
                  <a:close/>
                  <a:moveTo>
                    <a:pt x="1131" y="3819"/>
                  </a:moveTo>
                  <a:lnTo>
                    <a:pt x="1153" y="3735"/>
                  </a:lnTo>
                  <a:lnTo>
                    <a:pt x="1176" y="3651"/>
                  </a:lnTo>
                  <a:lnTo>
                    <a:pt x="1198" y="3570"/>
                  </a:lnTo>
                  <a:lnTo>
                    <a:pt x="1222" y="3493"/>
                  </a:lnTo>
                  <a:lnTo>
                    <a:pt x="1234" y="3455"/>
                  </a:lnTo>
                  <a:lnTo>
                    <a:pt x="1247" y="3417"/>
                  </a:lnTo>
                  <a:lnTo>
                    <a:pt x="1258" y="3381"/>
                  </a:lnTo>
                  <a:lnTo>
                    <a:pt x="1271" y="3345"/>
                  </a:lnTo>
                  <a:lnTo>
                    <a:pt x="1283" y="3310"/>
                  </a:lnTo>
                  <a:lnTo>
                    <a:pt x="1296" y="3275"/>
                  </a:lnTo>
                  <a:lnTo>
                    <a:pt x="1309" y="3242"/>
                  </a:lnTo>
                  <a:lnTo>
                    <a:pt x="1321" y="3210"/>
                  </a:lnTo>
                  <a:lnTo>
                    <a:pt x="1335" y="3179"/>
                  </a:lnTo>
                  <a:lnTo>
                    <a:pt x="1348" y="3148"/>
                  </a:lnTo>
                  <a:lnTo>
                    <a:pt x="1362" y="3118"/>
                  </a:lnTo>
                  <a:lnTo>
                    <a:pt x="1376" y="3089"/>
                  </a:lnTo>
                  <a:lnTo>
                    <a:pt x="1389" y="3061"/>
                  </a:lnTo>
                  <a:lnTo>
                    <a:pt x="1403" y="3033"/>
                  </a:lnTo>
                  <a:lnTo>
                    <a:pt x="1418" y="3008"/>
                  </a:lnTo>
                  <a:lnTo>
                    <a:pt x="1432" y="2983"/>
                  </a:lnTo>
                  <a:lnTo>
                    <a:pt x="1447" y="2959"/>
                  </a:lnTo>
                  <a:lnTo>
                    <a:pt x="1462" y="2936"/>
                  </a:lnTo>
                  <a:lnTo>
                    <a:pt x="1477" y="2914"/>
                  </a:lnTo>
                  <a:lnTo>
                    <a:pt x="1492" y="2893"/>
                  </a:lnTo>
                  <a:lnTo>
                    <a:pt x="1508" y="2873"/>
                  </a:lnTo>
                  <a:lnTo>
                    <a:pt x="1524" y="2855"/>
                  </a:lnTo>
                  <a:lnTo>
                    <a:pt x="1539" y="2838"/>
                  </a:lnTo>
                  <a:lnTo>
                    <a:pt x="1556" y="2822"/>
                  </a:lnTo>
                  <a:lnTo>
                    <a:pt x="1574" y="2804"/>
                  </a:lnTo>
                  <a:lnTo>
                    <a:pt x="1591" y="2787"/>
                  </a:lnTo>
                  <a:lnTo>
                    <a:pt x="1609" y="2772"/>
                  </a:lnTo>
                  <a:lnTo>
                    <a:pt x="1629" y="2757"/>
                  </a:lnTo>
                  <a:lnTo>
                    <a:pt x="1649" y="2743"/>
                  </a:lnTo>
                  <a:lnTo>
                    <a:pt x="1668" y="2729"/>
                  </a:lnTo>
                  <a:lnTo>
                    <a:pt x="1690" y="2718"/>
                  </a:lnTo>
                  <a:lnTo>
                    <a:pt x="1711" y="2706"/>
                  </a:lnTo>
                  <a:lnTo>
                    <a:pt x="1733" y="2697"/>
                  </a:lnTo>
                  <a:lnTo>
                    <a:pt x="1756" y="2688"/>
                  </a:lnTo>
                  <a:lnTo>
                    <a:pt x="1780" y="2681"/>
                  </a:lnTo>
                  <a:lnTo>
                    <a:pt x="1804" y="2674"/>
                  </a:lnTo>
                  <a:lnTo>
                    <a:pt x="1829" y="2669"/>
                  </a:lnTo>
                  <a:lnTo>
                    <a:pt x="1855" y="2666"/>
                  </a:lnTo>
                  <a:lnTo>
                    <a:pt x="1881" y="2664"/>
                  </a:lnTo>
                  <a:lnTo>
                    <a:pt x="1909" y="2663"/>
                  </a:lnTo>
                  <a:lnTo>
                    <a:pt x="1927" y="2663"/>
                  </a:lnTo>
                  <a:lnTo>
                    <a:pt x="1946" y="2664"/>
                  </a:lnTo>
                  <a:lnTo>
                    <a:pt x="1964" y="2666"/>
                  </a:lnTo>
                  <a:lnTo>
                    <a:pt x="1983" y="2668"/>
                  </a:lnTo>
                  <a:lnTo>
                    <a:pt x="2001" y="2672"/>
                  </a:lnTo>
                  <a:lnTo>
                    <a:pt x="2021" y="2678"/>
                  </a:lnTo>
                  <a:lnTo>
                    <a:pt x="2039" y="2683"/>
                  </a:lnTo>
                  <a:lnTo>
                    <a:pt x="2060" y="2691"/>
                  </a:lnTo>
                  <a:lnTo>
                    <a:pt x="2079" y="2701"/>
                  </a:lnTo>
                  <a:lnTo>
                    <a:pt x="2100" y="2711"/>
                  </a:lnTo>
                  <a:lnTo>
                    <a:pt x="2122" y="2724"/>
                  </a:lnTo>
                  <a:lnTo>
                    <a:pt x="2144" y="2739"/>
                  </a:lnTo>
                  <a:lnTo>
                    <a:pt x="2166" y="2756"/>
                  </a:lnTo>
                  <a:lnTo>
                    <a:pt x="2189" y="2774"/>
                  </a:lnTo>
                  <a:lnTo>
                    <a:pt x="2213" y="2796"/>
                  </a:lnTo>
                  <a:lnTo>
                    <a:pt x="2237" y="2820"/>
                  </a:lnTo>
                  <a:lnTo>
                    <a:pt x="2256" y="2839"/>
                  </a:lnTo>
                  <a:lnTo>
                    <a:pt x="2275" y="2860"/>
                  </a:lnTo>
                  <a:lnTo>
                    <a:pt x="2295" y="2881"/>
                  </a:lnTo>
                  <a:lnTo>
                    <a:pt x="2314" y="2906"/>
                  </a:lnTo>
                  <a:lnTo>
                    <a:pt x="2334" y="2932"/>
                  </a:lnTo>
                  <a:lnTo>
                    <a:pt x="2354" y="2960"/>
                  </a:lnTo>
                  <a:lnTo>
                    <a:pt x="2374" y="2990"/>
                  </a:lnTo>
                  <a:lnTo>
                    <a:pt x="2395" y="3021"/>
                  </a:lnTo>
                  <a:lnTo>
                    <a:pt x="2415" y="3054"/>
                  </a:lnTo>
                  <a:lnTo>
                    <a:pt x="2435" y="3090"/>
                  </a:lnTo>
                  <a:lnTo>
                    <a:pt x="2456" y="3127"/>
                  </a:lnTo>
                  <a:lnTo>
                    <a:pt x="2478" y="3166"/>
                  </a:lnTo>
                  <a:lnTo>
                    <a:pt x="2499" y="3207"/>
                  </a:lnTo>
                  <a:lnTo>
                    <a:pt x="2521" y="3250"/>
                  </a:lnTo>
                  <a:lnTo>
                    <a:pt x="2543" y="3295"/>
                  </a:lnTo>
                  <a:lnTo>
                    <a:pt x="2564" y="3342"/>
                  </a:lnTo>
                  <a:lnTo>
                    <a:pt x="2614" y="3456"/>
                  </a:lnTo>
                  <a:lnTo>
                    <a:pt x="2665" y="3341"/>
                  </a:lnTo>
                  <a:lnTo>
                    <a:pt x="2687" y="3295"/>
                  </a:lnTo>
                  <a:lnTo>
                    <a:pt x="2708" y="3250"/>
                  </a:lnTo>
                  <a:lnTo>
                    <a:pt x="2730" y="3207"/>
                  </a:lnTo>
                  <a:lnTo>
                    <a:pt x="2751" y="3166"/>
                  </a:lnTo>
                  <a:lnTo>
                    <a:pt x="2773" y="3127"/>
                  </a:lnTo>
                  <a:lnTo>
                    <a:pt x="2794" y="3090"/>
                  </a:lnTo>
                  <a:lnTo>
                    <a:pt x="2814" y="3054"/>
                  </a:lnTo>
                  <a:lnTo>
                    <a:pt x="2835" y="3021"/>
                  </a:lnTo>
                  <a:lnTo>
                    <a:pt x="2855" y="2990"/>
                  </a:lnTo>
                  <a:lnTo>
                    <a:pt x="2876" y="2960"/>
                  </a:lnTo>
                  <a:lnTo>
                    <a:pt x="2895" y="2932"/>
                  </a:lnTo>
                  <a:lnTo>
                    <a:pt x="2915" y="2906"/>
                  </a:lnTo>
                  <a:lnTo>
                    <a:pt x="2934" y="2881"/>
                  </a:lnTo>
                  <a:lnTo>
                    <a:pt x="2954" y="2860"/>
                  </a:lnTo>
                  <a:lnTo>
                    <a:pt x="2973" y="2839"/>
                  </a:lnTo>
                  <a:lnTo>
                    <a:pt x="2992" y="2820"/>
                  </a:lnTo>
                  <a:lnTo>
                    <a:pt x="3016" y="2796"/>
                  </a:lnTo>
                  <a:lnTo>
                    <a:pt x="3040" y="2774"/>
                  </a:lnTo>
                  <a:lnTo>
                    <a:pt x="3063" y="2756"/>
                  </a:lnTo>
                  <a:lnTo>
                    <a:pt x="3085" y="2739"/>
                  </a:lnTo>
                  <a:lnTo>
                    <a:pt x="3107" y="2724"/>
                  </a:lnTo>
                  <a:lnTo>
                    <a:pt x="3128" y="2711"/>
                  </a:lnTo>
                  <a:lnTo>
                    <a:pt x="3149" y="2701"/>
                  </a:lnTo>
                  <a:lnTo>
                    <a:pt x="3169" y="2691"/>
                  </a:lnTo>
                  <a:lnTo>
                    <a:pt x="3189" y="2683"/>
                  </a:lnTo>
                  <a:lnTo>
                    <a:pt x="3208" y="2678"/>
                  </a:lnTo>
                  <a:lnTo>
                    <a:pt x="3228" y="2672"/>
                  </a:lnTo>
                  <a:lnTo>
                    <a:pt x="3246" y="2668"/>
                  </a:lnTo>
                  <a:lnTo>
                    <a:pt x="3265" y="2666"/>
                  </a:lnTo>
                  <a:lnTo>
                    <a:pt x="3283" y="2664"/>
                  </a:lnTo>
                  <a:lnTo>
                    <a:pt x="3319" y="2663"/>
                  </a:lnTo>
                  <a:lnTo>
                    <a:pt x="3347" y="2664"/>
                  </a:lnTo>
                  <a:lnTo>
                    <a:pt x="3373" y="2666"/>
                  </a:lnTo>
                  <a:lnTo>
                    <a:pt x="3400" y="2669"/>
                  </a:lnTo>
                  <a:lnTo>
                    <a:pt x="3425" y="2674"/>
                  </a:lnTo>
                  <a:lnTo>
                    <a:pt x="3449" y="2681"/>
                  </a:lnTo>
                  <a:lnTo>
                    <a:pt x="3472" y="2688"/>
                  </a:lnTo>
                  <a:lnTo>
                    <a:pt x="3495" y="2697"/>
                  </a:lnTo>
                  <a:lnTo>
                    <a:pt x="3517" y="2706"/>
                  </a:lnTo>
                  <a:lnTo>
                    <a:pt x="3539" y="2718"/>
                  </a:lnTo>
                  <a:lnTo>
                    <a:pt x="3560" y="2729"/>
                  </a:lnTo>
                  <a:lnTo>
                    <a:pt x="3581" y="2743"/>
                  </a:lnTo>
                  <a:lnTo>
                    <a:pt x="3600" y="2757"/>
                  </a:lnTo>
                  <a:lnTo>
                    <a:pt x="3619" y="2772"/>
                  </a:lnTo>
                  <a:lnTo>
                    <a:pt x="3637" y="2787"/>
                  </a:lnTo>
                  <a:lnTo>
                    <a:pt x="3655" y="2804"/>
                  </a:lnTo>
                  <a:lnTo>
                    <a:pt x="3673" y="2822"/>
                  </a:lnTo>
                  <a:lnTo>
                    <a:pt x="3689" y="2838"/>
                  </a:lnTo>
                  <a:lnTo>
                    <a:pt x="3705" y="2855"/>
                  </a:lnTo>
                  <a:lnTo>
                    <a:pt x="3721" y="2873"/>
                  </a:lnTo>
                  <a:lnTo>
                    <a:pt x="3736" y="2893"/>
                  </a:lnTo>
                  <a:lnTo>
                    <a:pt x="3751" y="2914"/>
                  </a:lnTo>
                  <a:lnTo>
                    <a:pt x="3767" y="2936"/>
                  </a:lnTo>
                  <a:lnTo>
                    <a:pt x="3782" y="2959"/>
                  </a:lnTo>
                  <a:lnTo>
                    <a:pt x="3796" y="2983"/>
                  </a:lnTo>
                  <a:lnTo>
                    <a:pt x="3811" y="3008"/>
                  </a:lnTo>
                  <a:lnTo>
                    <a:pt x="3825" y="3033"/>
                  </a:lnTo>
                  <a:lnTo>
                    <a:pt x="3840" y="3061"/>
                  </a:lnTo>
                  <a:lnTo>
                    <a:pt x="3854" y="3089"/>
                  </a:lnTo>
                  <a:lnTo>
                    <a:pt x="3867" y="3118"/>
                  </a:lnTo>
                  <a:lnTo>
                    <a:pt x="3880" y="3148"/>
                  </a:lnTo>
                  <a:lnTo>
                    <a:pt x="3894" y="3179"/>
                  </a:lnTo>
                  <a:lnTo>
                    <a:pt x="3907" y="3210"/>
                  </a:lnTo>
                  <a:lnTo>
                    <a:pt x="3920" y="3242"/>
                  </a:lnTo>
                  <a:lnTo>
                    <a:pt x="3933" y="3275"/>
                  </a:lnTo>
                  <a:lnTo>
                    <a:pt x="3946" y="3310"/>
                  </a:lnTo>
                  <a:lnTo>
                    <a:pt x="3958" y="3345"/>
                  </a:lnTo>
                  <a:lnTo>
                    <a:pt x="3970" y="3381"/>
                  </a:lnTo>
                  <a:lnTo>
                    <a:pt x="3983" y="3417"/>
                  </a:lnTo>
                  <a:lnTo>
                    <a:pt x="3994" y="3455"/>
                  </a:lnTo>
                  <a:lnTo>
                    <a:pt x="4007" y="3493"/>
                  </a:lnTo>
                  <a:lnTo>
                    <a:pt x="4030" y="3570"/>
                  </a:lnTo>
                  <a:lnTo>
                    <a:pt x="4053" y="3651"/>
                  </a:lnTo>
                  <a:lnTo>
                    <a:pt x="4075" y="3735"/>
                  </a:lnTo>
                  <a:lnTo>
                    <a:pt x="4097" y="3820"/>
                  </a:lnTo>
                  <a:lnTo>
                    <a:pt x="4268" y="3819"/>
                  </a:lnTo>
                  <a:lnTo>
                    <a:pt x="3339" y="778"/>
                  </a:lnTo>
                  <a:lnTo>
                    <a:pt x="2620" y="3161"/>
                  </a:lnTo>
                  <a:lnTo>
                    <a:pt x="2614" y="3161"/>
                  </a:lnTo>
                  <a:lnTo>
                    <a:pt x="2608" y="3161"/>
                  </a:lnTo>
                  <a:lnTo>
                    <a:pt x="1889" y="778"/>
                  </a:lnTo>
                  <a:lnTo>
                    <a:pt x="961" y="3819"/>
                  </a:lnTo>
                  <a:lnTo>
                    <a:pt x="1131" y="381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</a:endParaRPr>
            </a:p>
          </p:txBody>
        </p:sp>
      </p:grpSp>
      <p:sp>
        <p:nvSpPr>
          <p:cNvPr id="27" name="TextBox 26"/>
          <p:cNvSpPr txBox="1"/>
          <p:nvPr userDrawn="1"/>
        </p:nvSpPr>
        <p:spPr>
          <a:xfrm>
            <a:off x="8658180" y="178967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6384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 userDrawn="1"/>
        </p:nvSpPr>
        <p:spPr>
          <a:xfrm>
            <a:off x="0" y="4179910"/>
            <a:ext cx="9144000" cy="963590"/>
          </a:xfrm>
          <a:prstGeom prst="rect">
            <a:avLst/>
          </a:prstGeom>
          <a:solidFill>
            <a:srgbClr val="009FE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endParaRPr lang="en-US" dirty="0">
              <a:solidFill>
                <a:srgbClr val="009FE0"/>
              </a:solidFill>
            </a:endParaRPr>
          </a:p>
        </p:txBody>
      </p:sp>
      <p:sp>
        <p:nvSpPr>
          <p:cNvPr id="18" name="Rectangle 10"/>
          <p:cNvSpPr>
            <a:spLocks noGrp="1" noChangeArrowheads="1"/>
          </p:cNvSpPr>
          <p:nvPr>
            <p:ph type="title" hasCustomPrompt="1"/>
          </p:nvPr>
        </p:nvSpPr>
        <p:spPr>
          <a:xfrm>
            <a:off x="173038" y="872773"/>
            <a:ext cx="8742362" cy="1116545"/>
          </a:xfr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 marL="0" marR="0" indent="0" algn="l" defTabSz="914400" rtl="0" eaLnBrk="0" fontAlgn="base" latinLnBrk="0" hangingPunct="0">
              <a:lnSpc>
                <a:spcPct val="6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en-US" sz="6600" b="0" kern="1200" dirty="0" smtClean="0">
                <a:solidFill>
                  <a:schemeClr val="tx1"/>
                </a:solidFill>
                <a:latin typeface="Arial"/>
                <a:ea typeface="ＭＳ Ｐゴシック" pitchFamily="34" charset="-128"/>
                <a:cs typeface="Arial"/>
              </a:defRPr>
            </a:lvl1pPr>
          </a:lstStyle>
          <a:p>
            <a:pPr>
              <a:lnSpc>
                <a:spcPts val="8000"/>
              </a:lnSpc>
            </a:pPr>
            <a:r>
              <a:rPr lang="en-US" smtClean="0"/>
              <a:t>APP FORUM2014</a:t>
            </a:r>
            <a:endParaRPr lang="en-US" dirty="0" smtClean="0"/>
          </a:p>
        </p:txBody>
      </p:sp>
      <p:sp>
        <p:nvSpPr>
          <p:cNvPr id="27" name="TextBox 26"/>
          <p:cNvSpPr txBox="1"/>
          <p:nvPr userDrawn="1"/>
        </p:nvSpPr>
        <p:spPr>
          <a:xfrm>
            <a:off x="8658180" y="178967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10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 noChangeArrowheads="1"/>
          </p:cNvSpPr>
          <p:nvPr>
            <p:ph type="title"/>
          </p:nvPr>
        </p:nvSpPr>
        <p:spPr bwMode="auto">
          <a:xfrm>
            <a:off x="242889" y="114301"/>
            <a:ext cx="8019968" cy="76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42891" y="1020863"/>
            <a:ext cx="8607425" cy="3848960"/>
          </a:xfrm>
        </p:spPr>
        <p:txBody>
          <a:bodyPr/>
          <a:lstStyle>
            <a:lvl1pPr>
              <a:defRPr sz="1800" baseline="0"/>
            </a:lvl1pPr>
            <a:lvl2pPr marL="742950" indent="-285750">
              <a:buFont typeface="Arial"/>
              <a:buChar char="•"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 marL="2286000" indent="0">
              <a:buNone/>
              <a:defRPr/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6780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 userDrawn="1"/>
        </p:nvSpPr>
        <p:spPr bwMode="auto">
          <a:xfrm>
            <a:off x="173038" y="171291"/>
            <a:ext cx="8824912" cy="2818951"/>
          </a:xfrm>
          <a:prstGeom prst="rect">
            <a:avLst/>
          </a:prstGeom>
          <a:solidFill>
            <a:srgbClr val="00A0D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Arial Narrow" pitchFamily="34" charset="0"/>
              <a:ea typeface="ＭＳ Ｐゴシック"/>
              <a:cs typeface="ＭＳ Ｐゴシック"/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159544" y="3088067"/>
            <a:ext cx="8824912" cy="186351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76458" y="1119569"/>
            <a:ext cx="8127828" cy="1687641"/>
          </a:xfrm>
          <a:noFill/>
          <a:ln w="9525">
            <a:noFill/>
            <a:miter lim="800000"/>
            <a:headEnd/>
            <a:tailEnd/>
          </a:ln>
        </p:spPr>
        <p:txBody>
          <a:bodyPr wrap="square" tIns="91440" anchor="b" anchorCtr="0">
            <a:spAutoFit/>
          </a:bodyPr>
          <a:lstStyle>
            <a:lvl1pPr marL="0" indent="0" algn="l" rtl="0" fontAlgn="base">
              <a:lnSpc>
                <a:spcPts val="6000"/>
              </a:lnSpc>
              <a:spcBef>
                <a:spcPct val="0"/>
              </a:spcBef>
              <a:spcAft>
                <a:spcPct val="0"/>
              </a:spcAft>
              <a:buNone/>
              <a:defRPr lang="en-US" sz="5400" b="1" kern="1200" dirty="0" smtClean="0">
                <a:solidFill>
                  <a:srgbClr val="FFFFFF"/>
                </a:solidFill>
                <a:latin typeface="Arial"/>
                <a:ea typeface="ＭＳ Ｐゴシック" pitchFamily="34" charset="-128"/>
                <a:cs typeface="+mn-cs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grpSp>
        <p:nvGrpSpPr>
          <p:cNvPr id="6" name="Group 4"/>
          <p:cNvGrpSpPr>
            <a:grpSpLocks/>
          </p:cNvGrpSpPr>
          <p:nvPr userDrawn="1"/>
        </p:nvGrpSpPr>
        <p:grpSpPr bwMode="auto">
          <a:xfrm>
            <a:off x="8378833" y="222253"/>
            <a:ext cx="536575" cy="539750"/>
            <a:chOff x="1633" y="1249"/>
            <a:chExt cx="2614" cy="2614"/>
          </a:xfrm>
        </p:grpSpPr>
        <p:sp>
          <p:nvSpPr>
            <p:cNvPr id="7" name="Freeform 5"/>
            <p:cNvSpPr>
              <a:spLocks/>
            </p:cNvSpPr>
            <p:nvPr/>
          </p:nvSpPr>
          <p:spPr bwMode="auto">
            <a:xfrm>
              <a:off x="1757" y="1372"/>
              <a:ext cx="2367" cy="2368"/>
            </a:xfrm>
            <a:custGeom>
              <a:avLst/>
              <a:gdLst/>
              <a:ahLst/>
              <a:cxnLst>
                <a:cxn ang="0">
                  <a:pos x="2613" y="14"/>
                </a:cxn>
                <a:cxn ang="0">
                  <a:pos x="2906" y="62"/>
                </a:cxn>
                <a:cxn ang="0">
                  <a:pos x="3184" y="145"/>
                </a:cxn>
                <a:cxn ang="0">
                  <a:pos x="3449" y="261"/>
                </a:cxn>
                <a:cxn ang="0">
                  <a:pos x="3695" y="406"/>
                </a:cxn>
                <a:cxn ang="0">
                  <a:pos x="3921" y="580"/>
                </a:cxn>
                <a:cxn ang="0">
                  <a:pos x="4125" y="778"/>
                </a:cxn>
                <a:cxn ang="0">
                  <a:pos x="4303" y="999"/>
                </a:cxn>
                <a:cxn ang="0">
                  <a:pos x="4454" y="1242"/>
                </a:cxn>
                <a:cxn ang="0">
                  <a:pos x="4576" y="1503"/>
                </a:cxn>
                <a:cxn ang="0">
                  <a:pos x="4666" y="1779"/>
                </a:cxn>
                <a:cxn ang="0">
                  <a:pos x="4721" y="2069"/>
                </a:cxn>
                <a:cxn ang="0">
                  <a:pos x="4740" y="2371"/>
                </a:cxn>
                <a:cxn ang="0">
                  <a:pos x="4721" y="2673"/>
                </a:cxn>
                <a:cxn ang="0">
                  <a:pos x="4666" y="2963"/>
                </a:cxn>
                <a:cxn ang="0">
                  <a:pos x="4576" y="3240"/>
                </a:cxn>
                <a:cxn ang="0">
                  <a:pos x="4454" y="3500"/>
                </a:cxn>
                <a:cxn ang="0">
                  <a:pos x="4303" y="3743"/>
                </a:cxn>
                <a:cxn ang="0">
                  <a:pos x="4125" y="3964"/>
                </a:cxn>
                <a:cxn ang="0">
                  <a:pos x="3921" y="4163"/>
                </a:cxn>
                <a:cxn ang="0">
                  <a:pos x="3695" y="4337"/>
                </a:cxn>
                <a:cxn ang="0">
                  <a:pos x="3449" y="4482"/>
                </a:cxn>
                <a:cxn ang="0">
                  <a:pos x="3184" y="4597"/>
                </a:cxn>
                <a:cxn ang="0">
                  <a:pos x="2906" y="4680"/>
                </a:cxn>
                <a:cxn ang="0">
                  <a:pos x="2613" y="4728"/>
                </a:cxn>
                <a:cxn ang="0">
                  <a:pos x="2309" y="4740"/>
                </a:cxn>
                <a:cxn ang="0">
                  <a:pos x="2009" y="4713"/>
                </a:cxn>
                <a:cxn ang="0">
                  <a:pos x="1721" y="4651"/>
                </a:cxn>
                <a:cxn ang="0">
                  <a:pos x="1448" y="4554"/>
                </a:cxn>
                <a:cxn ang="0">
                  <a:pos x="1191" y="4426"/>
                </a:cxn>
                <a:cxn ang="0">
                  <a:pos x="953" y="4270"/>
                </a:cxn>
                <a:cxn ang="0">
                  <a:pos x="735" y="4087"/>
                </a:cxn>
                <a:cxn ang="0">
                  <a:pos x="542" y="3878"/>
                </a:cxn>
                <a:cxn ang="0">
                  <a:pos x="375" y="3648"/>
                </a:cxn>
                <a:cxn ang="0">
                  <a:pos x="234" y="3399"/>
                </a:cxn>
                <a:cxn ang="0">
                  <a:pos x="125" y="3132"/>
                </a:cxn>
                <a:cxn ang="0">
                  <a:pos x="49" y="2848"/>
                </a:cxn>
                <a:cxn ang="0">
                  <a:pos x="7" y="2553"/>
                </a:cxn>
                <a:cxn ang="0">
                  <a:pos x="4" y="2249"/>
                </a:cxn>
                <a:cxn ang="0">
                  <a:pos x="37" y="1952"/>
                </a:cxn>
                <a:cxn ang="0">
                  <a:pos x="107" y="1667"/>
                </a:cxn>
                <a:cxn ang="0">
                  <a:pos x="210" y="1397"/>
                </a:cxn>
                <a:cxn ang="0">
                  <a:pos x="344" y="1143"/>
                </a:cxn>
                <a:cxn ang="0">
                  <a:pos x="506" y="908"/>
                </a:cxn>
                <a:cxn ang="0">
                  <a:pos x="695" y="696"/>
                </a:cxn>
                <a:cxn ang="0">
                  <a:pos x="908" y="507"/>
                </a:cxn>
                <a:cxn ang="0">
                  <a:pos x="1142" y="345"/>
                </a:cxn>
                <a:cxn ang="0">
                  <a:pos x="1395" y="211"/>
                </a:cxn>
                <a:cxn ang="0">
                  <a:pos x="1666" y="109"/>
                </a:cxn>
                <a:cxn ang="0">
                  <a:pos x="1951" y="38"/>
                </a:cxn>
                <a:cxn ang="0">
                  <a:pos x="2249" y="5"/>
                </a:cxn>
              </a:cxnLst>
              <a:rect l="0" t="0" r="r" b="b"/>
              <a:pathLst>
                <a:path w="4740" h="4741">
                  <a:moveTo>
                    <a:pt x="2370" y="0"/>
                  </a:moveTo>
                  <a:lnTo>
                    <a:pt x="2431" y="3"/>
                  </a:lnTo>
                  <a:lnTo>
                    <a:pt x="2492" y="5"/>
                  </a:lnTo>
                  <a:lnTo>
                    <a:pt x="2553" y="8"/>
                  </a:lnTo>
                  <a:lnTo>
                    <a:pt x="2613" y="14"/>
                  </a:lnTo>
                  <a:lnTo>
                    <a:pt x="2672" y="21"/>
                  </a:lnTo>
                  <a:lnTo>
                    <a:pt x="2731" y="29"/>
                  </a:lnTo>
                  <a:lnTo>
                    <a:pt x="2789" y="38"/>
                  </a:lnTo>
                  <a:lnTo>
                    <a:pt x="2848" y="50"/>
                  </a:lnTo>
                  <a:lnTo>
                    <a:pt x="2906" y="62"/>
                  </a:lnTo>
                  <a:lnTo>
                    <a:pt x="2962" y="76"/>
                  </a:lnTo>
                  <a:lnTo>
                    <a:pt x="3019" y="91"/>
                  </a:lnTo>
                  <a:lnTo>
                    <a:pt x="3075" y="109"/>
                  </a:lnTo>
                  <a:lnTo>
                    <a:pt x="3130" y="126"/>
                  </a:lnTo>
                  <a:lnTo>
                    <a:pt x="3184" y="145"/>
                  </a:lnTo>
                  <a:lnTo>
                    <a:pt x="3239" y="166"/>
                  </a:lnTo>
                  <a:lnTo>
                    <a:pt x="3293" y="188"/>
                  </a:lnTo>
                  <a:lnTo>
                    <a:pt x="3346" y="211"/>
                  </a:lnTo>
                  <a:lnTo>
                    <a:pt x="3398" y="235"/>
                  </a:lnTo>
                  <a:lnTo>
                    <a:pt x="3449" y="261"/>
                  </a:lnTo>
                  <a:lnTo>
                    <a:pt x="3500" y="287"/>
                  </a:lnTo>
                  <a:lnTo>
                    <a:pt x="3550" y="316"/>
                  </a:lnTo>
                  <a:lnTo>
                    <a:pt x="3599" y="345"/>
                  </a:lnTo>
                  <a:lnTo>
                    <a:pt x="3648" y="375"/>
                  </a:lnTo>
                  <a:lnTo>
                    <a:pt x="3695" y="406"/>
                  </a:lnTo>
                  <a:lnTo>
                    <a:pt x="3742" y="439"/>
                  </a:lnTo>
                  <a:lnTo>
                    <a:pt x="3788" y="473"/>
                  </a:lnTo>
                  <a:lnTo>
                    <a:pt x="3833" y="507"/>
                  </a:lnTo>
                  <a:lnTo>
                    <a:pt x="3878" y="543"/>
                  </a:lnTo>
                  <a:lnTo>
                    <a:pt x="3921" y="580"/>
                  </a:lnTo>
                  <a:lnTo>
                    <a:pt x="3963" y="618"/>
                  </a:lnTo>
                  <a:lnTo>
                    <a:pt x="4005" y="656"/>
                  </a:lnTo>
                  <a:lnTo>
                    <a:pt x="4046" y="696"/>
                  </a:lnTo>
                  <a:lnTo>
                    <a:pt x="4085" y="736"/>
                  </a:lnTo>
                  <a:lnTo>
                    <a:pt x="4125" y="778"/>
                  </a:lnTo>
                  <a:lnTo>
                    <a:pt x="4163" y="820"/>
                  </a:lnTo>
                  <a:lnTo>
                    <a:pt x="4198" y="864"/>
                  </a:lnTo>
                  <a:lnTo>
                    <a:pt x="4234" y="908"/>
                  </a:lnTo>
                  <a:lnTo>
                    <a:pt x="4270" y="954"/>
                  </a:lnTo>
                  <a:lnTo>
                    <a:pt x="4303" y="999"/>
                  </a:lnTo>
                  <a:lnTo>
                    <a:pt x="4335" y="1046"/>
                  </a:lnTo>
                  <a:lnTo>
                    <a:pt x="4367" y="1095"/>
                  </a:lnTo>
                  <a:lnTo>
                    <a:pt x="4396" y="1143"/>
                  </a:lnTo>
                  <a:lnTo>
                    <a:pt x="4426" y="1191"/>
                  </a:lnTo>
                  <a:lnTo>
                    <a:pt x="4454" y="1242"/>
                  </a:lnTo>
                  <a:lnTo>
                    <a:pt x="4481" y="1293"/>
                  </a:lnTo>
                  <a:lnTo>
                    <a:pt x="4506" y="1344"/>
                  </a:lnTo>
                  <a:lnTo>
                    <a:pt x="4531" y="1397"/>
                  </a:lnTo>
                  <a:lnTo>
                    <a:pt x="4554" y="1450"/>
                  </a:lnTo>
                  <a:lnTo>
                    <a:pt x="4576" y="1503"/>
                  </a:lnTo>
                  <a:lnTo>
                    <a:pt x="4596" y="1557"/>
                  </a:lnTo>
                  <a:lnTo>
                    <a:pt x="4615" y="1611"/>
                  </a:lnTo>
                  <a:lnTo>
                    <a:pt x="4634" y="1667"/>
                  </a:lnTo>
                  <a:lnTo>
                    <a:pt x="4650" y="1723"/>
                  </a:lnTo>
                  <a:lnTo>
                    <a:pt x="4666" y="1779"/>
                  </a:lnTo>
                  <a:lnTo>
                    <a:pt x="4680" y="1837"/>
                  </a:lnTo>
                  <a:lnTo>
                    <a:pt x="4693" y="1894"/>
                  </a:lnTo>
                  <a:lnTo>
                    <a:pt x="4703" y="1952"/>
                  </a:lnTo>
                  <a:lnTo>
                    <a:pt x="4713" y="2011"/>
                  </a:lnTo>
                  <a:lnTo>
                    <a:pt x="4721" y="2069"/>
                  </a:lnTo>
                  <a:lnTo>
                    <a:pt x="4728" y="2129"/>
                  </a:lnTo>
                  <a:lnTo>
                    <a:pt x="4733" y="2189"/>
                  </a:lnTo>
                  <a:lnTo>
                    <a:pt x="4737" y="2249"/>
                  </a:lnTo>
                  <a:lnTo>
                    <a:pt x="4740" y="2310"/>
                  </a:lnTo>
                  <a:lnTo>
                    <a:pt x="4740" y="2371"/>
                  </a:lnTo>
                  <a:lnTo>
                    <a:pt x="4740" y="2432"/>
                  </a:lnTo>
                  <a:lnTo>
                    <a:pt x="4737" y="2493"/>
                  </a:lnTo>
                  <a:lnTo>
                    <a:pt x="4733" y="2553"/>
                  </a:lnTo>
                  <a:lnTo>
                    <a:pt x="4728" y="2613"/>
                  </a:lnTo>
                  <a:lnTo>
                    <a:pt x="4721" y="2673"/>
                  </a:lnTo>
                  <a:lnTo>
                    <a:pt x="4713" y="2732"/>
                  </a:lnTo>
                  <a:lnTo>
                    <a:pt x="4703" y="2790"/>
                  </a:lnTo>
                  <a:lnTo>
                    <a:pt x="4693" y="2848"/>
                  </a:lnTo>
                  <a:lnTo>
                    <a:pt x="4680" y="2906"/>
                  </a:lnTo>
                  <a:lnTo>
                    <a:pt x="4666" y="2963"/>
                  </a:lnTo>
                  <a:lnTo>
                    <a:pt x="4650" y="3020"/>
                  </a:lnTo>
                  <a:lnTo>
                    <a:pt x="4634" y="3075"/>
                  </a:lnTo>
                  <a:lnTo>
                    <a:pt x="4615" y="3132"/>
                  </a:lnTo>
                  <a:lnTo>
                    <a:pt x="4596" y="3186"/>
                  </a:lnTo>
                  <a:lnTo>
                    <a:pt x="4576" y="3240"/>
                  </a:lnTo>
                  <a:lnTo>
                    <a:pt x="4554" y="3293"/>
                  </a:lnTo>
                  <a:lnTo>
                    <a:pt x="4531" y="3346"/>
                  </a:lnTo>
                  <a:lnTo>
                    <a:pt x="4506" y="3399"/>
                  </a:lnTo>
                  <a:lnTo>
                    <a:pt x="4481" y="3449"/>
                  </a:lnTo>
                  <a:lnTo>
                    <a:pt x="4454" y="3500"/>
                  </a:lnTo>
                  <a:lnTo>
                    <a:pt x="4426" y="3551"/>
                  </a:lnTo>
                  <a:lnTo>
                    <a:pt x="4396" y="3599"/>
                  </a:lnTo>
                  <a:lnTo>
                    <a:pt x="4367" y="3648"/>
                  </a:lnTo>
                  <a:lnTo>
                    <a:pt x="4335" y="3696"/>
                  </a:lnTo>
                  <a:lnTo>
                    <a:pt x="4303" y="3743"/>
                  </a:lnTo>
                  <a:lnTo>
                    <a:pt x="4270" y="3788"/>
                  </a:lnTo>
                  <a:lnTo>
                    <a:pt x="4234" y="3834"/>
                  </a:lnTo>
                  <a:lnTo>
                    <a:pt x="4198" y="3878"/>
                  </a:lnTo>
                  <a:lnTo>
                    <a:pt x="4163" y="3922"/>
                  </a:lnTo>
                  <a:lnTo>
                    <a:pt x="4125" y="3964"/>
                  </a:lnTo>
                  <a:lnTo>
                    <a:pt x="4085" y="4006"/>
                  </a:lnTo>
                  <a:lnTo>
                    <a:pt x="4046" y="4046"/>
                  </a:lnTo>
                  <a:lnTo>
                    <a:pt x="4005" y="4087"/>
                  </a:lnTo>
                  <a:lnTo>
                    <a:pt x="3963" y="4125"/>
                  </a:lnTo>
                  <a:lnTo>
                    <a:pt x="3921" y="4163"/>
                  </a:lnTo>
                  <a:lnTo>
                    <a:pt x="3878" y="4199"/>
                  </a:lnTo>
                  <a:lnTo>
                    <a:pt x="3833" y="4235"/>
                  </a:lnTo>
                  <a:lnTo>
                    <a:pt x="3788" y="4270"/>
                  </a:lnTo>
                  <a:lnTo>
                    <a:pt x="3742" y="4303"/>
                  </a:lnTo>
                  <a:lnTo>
                    <a:pt x="3695" y="4337"/>
                  </a:lnTo>
                  <a:lnTo>
                    <a:pt x="3648" y="4368"/>
                  </a:lnTo>
                  <a:lnTo>
                    <a:pt x="3599" y="4398"/>
                  </a:lnTo>
                  <a:lnTo>
                    <a:pt x="3550" y="4426"/>
                  </a:lnTo>
                  <a:lnTo>
                    <a:pt x="3500" y="4455"/>
                  </a:lnTo>
                  <a:lnTo>
                    <a:pt x="3449" y="4482"/>
                  </a:lnTo>
                  <a:lnTo>
                    <a:pt x="3398" y="4507"/>
                  </a:lnTo>
                  <a:lnTo>
                    <a:pt x="3346" y="4531"/>
                  </a:lnTo>
                  <a:lnTo>
                    <a:pt x="3293" y="4554"/>
                  </a:lnTo>
                  <a:lnTo>
                    <a:pt x="3239" y="4576"/>
                  </a:lnTo>
                  <a:lnTo>
                    <a:pt x="3184" y="4597"/>
                  </a:lnTo>
                  <a:lnTo>
                    <a:pt x="3130" y="4616"/>
                  </a:lnTo>
                  <a:lnTo>
                    <a:pt x="3075" y="4634"/>
                  </a:lnTo>
                  <a:lnTo>
                    <a:pt x="3019" y="4651"/>
                  </a:lnTo>
                  <a:lnTo>
                    <a:pt x="2962" y="4666"/>
                  </a:lnTo>
                  <a:lnTo>
                    <a:pt x="2906" y="4680"/>
                  </a:lnTo>
                  <a:lnTo>
                    <a:pt x="2848" y="4693"/>
                  </a:lnTo>
                  <a:lnTo>
                    <a:pt x="2789" y="4704"/>
                  </a:lnTo>
                  <a:lnTo>
                    <a:pt x="2731" y="4713"/>
                  </a:lnTo>
                  <a:lnTo>
                    <a:pt x="2672" y="4721"/>
                  </a:lnTo>
                  <a:lnTo>
                    <a:pt x="2613" y="4728"/>
                  </a:lnTo>
                  <a:lnTo>
                    <a:pt x="2553" y="4734"/>
                  </a:lnTo>
                  <a:lnTo>
                    <a:pt x="2492" y="4737"/>
                  </a:lnTo>
                  <a:lnTo>
                    <a:pt x="2431" y="4740"/>
                  </a:lnTo>
                  <a:lnTo>
                    <a:pt x="2370" y="4741"/>
                  </a:lnTo>
                  <a:lnTo>
                    <a:pt x="2309" y="4740"/>
                  </a:lnTo>
                  <a:lnTo>
                    <a:pt x="2249" y="4737"/>
                  </a:lnTo>
                  <a:lnTo>
                    <a:pt x="2188" y="4734"/>
                  </a:lnTo>
                  <a:lnTo>
                    <a:pt x="2128" y="4728"/>
                  </a:lnTo>
                  <a:lnTo>
                    <a:pt x="2068" y="4721"/>
                  </a:lnTo>
                  <a:lnTo>
                    <a:pt x="2009" y="4713"/>
                  </a:lnTo>
                  <a:lnTo>
                    <a:pt x="1951" y="4704"/>
                  </a:lnTo>
                  <a:lnTo>
                    <a:pt x="1893" y="4693"/>
                  </a:lnTo>
                  <a:lnTo>
                    <a:pt x="1835" y="4680"/>
                  </a:lnTo>
                  <a:lnTo>
                    <a:pt x="1778" y="4666"/>
                  </a:lnTo>
                  <a:lnTo>
                    <a:pt x="1721" y="4651"/>
                  </a:lnTo>
                  <a:lnTo>
                    <a:pt x="1666" y="4634"/>
                  </a:lnTo>
                  <a:lnTo>
                    <a:pt x="1611" y="4616"/>
                  </a:lnTo>
                  <a:lnTo>
                    <a:pt x="1556" y="4597"/>
                  </a:lnTo>
                  <a:lnTo>
                    <a:pt x="1501" y="4576"/>
                  </a:lnTo>
                  <a:lnTo>
                    <a:pt x="1448" y="4554"/>
                  </a:lnTo>
                  <a:lnTo>
                    <a:pt x="1395" y="4531"/>
                  </a:lnTo>
                  <a:lnTo>
                    <a:pt x="1344" y="4507"/>
                  </a:lnTo>
                  <a:lnTo>
                    <a:pt x="1292" y="4482"/>
                  </a:lnTo>
                  <a:lnTo>
                    <a:pt x="1241" y="4455"/>
                  </a:lnTo>
                  <a:lnTo>
                    <a:pt x="1191" y="4426"/>
                  </a:lnTo>
                  <a:lnTo>
                    <a:pt x="1142" y="4398"/>
                  </a:lnTo>
                  <a:lnTo>
                    <a:pt x="1094" y="4368"/>
                  </a:lnTo>
                  <a:lnTo>
                    <a:pt x="1045" y="4337"/>
                  </a:lnTo>
                  <a:lnTo>
                    <a:pt x="999" y="4303"/>
                  </a:lnTo>
                  <a:lnTo>
                    <a:pt x="953" y="4270"/>
                  </a:lnTo>
                  <a:lnTo>
                    <a:pt x="908" y="4235"/>
                  </a:lnTo>
                  <a:lnTo>
                    <a:pt x="863" y="4199"/>
                  </a:lnTo>
                  <a:lnTo>
                    <a:pt x="819" y="4163"/>
                  </a:lnTo>
                  <a:lnTo>
                    <a:pt x="777" y="4125"/>
                  </a:lnTo>
                  <a:lnTo>
                    <a:pt x="735" y="4087"/>
                  </a:lnTo>
                  <a:lnTo>
                    <a:pt x="695" y="4046"/>
                  </a:lnTo>
                  <a:lnTo>
                    <a:pt x="656" y="4006"/>
                  </a:lnTo>
                  <a:lnTo>
                    <a:pt x="617" y="3964"/>
                  </a:lnTo>
                  <a:lnTo>
                    <a:pt x="579" y="3922"/>
                  </a:lnTo>
                  <a:lnTo>
                    <a:pt x="542" y="3878"/>
                  </a:lnTo>
                  <a:lnTo>
                    <a:pt x="506" y="3834"/>
                  </a:lnTo>
                  <a:lnTo>
                    <a:pt x="471" y="3788"/>
                  </a:lnTo>
                  <a:lnTo>
                    <a:pt x="438" y="3743"/>
                  </a:lnTo>
                  <a:lnTo>
                    <a:pt x="406" y="3696"/>
                  </a:lnTo>
                  <a:lnTo>
                    <a:pt x="375" y="3648"/>
                  </a:lnTo>
                  <a:lnTo>
                    <a:pt x="344" y="3599"/>
                  </a:lnTo>
                  <a:lnTo>
                    <a:pt x="315" y="3551"/>
                  </a:lnTo>
                  <a:lnTo>
                    <a:pt x="287" y="3500"/>
                  </a:lnTo>
                  <a:lnTo>
                    <a:pt x="259" y="3449"/>
                  </a:lnTo>
                  <a:lnTo>
                    <a:pt x="234" y="3399"/>
                  </a:lnTo>
                  <a:lnTo>
                    <a:pt x="210" y="3346"/>
                  </a:lnTo>
                  <a:lnTo>
                    <a:pt x="187" y="3293"/>
                  </a:lnTo>
                  <a:lnTo>
                    <a:pt x="165" y="3240"/>
                  </a:lnTo>
                  <a:lnTo>
                    <a:pt x="144" y="3186"/>
                  </a:lnTo>
                  <a:lnTo>
                    <a:pt x="125" y="3132"/>
                  </a:lnTo>
                  <a:lnTo>
                    <a:pt x="107" y="3075"/>
                  </a:lnTo>
                  <a:lnTo>
                    <a:pt x="90" y="3020"/>
                  </a:lnTo>
                  <a:lnTo>
                    <a:pt x="75" y="2963"/>
                  </a:lnTo>
                  <a:lnTo>
                    <a:pt x="61" y="2906"/>
                  </a:lnTo>
                  <a:lnTo>
                    <a:pt x="49" y="2848"/>
                  </a:lnTo>
                  <a:lnTo>
                    <a:pt x="37" y="2790"/>
                  </a:lnTo>
                  <a:lnTo>
                    <a:pt x="28" y="2732"/>
                  </a:lnTo>
                  <a:lnTo>
                    <a:pt x="20" y="2673"/>
                  </a:lnTo>
                  <a:lnTo>
                    <a:pt x="13" y="2613"/>
                  </a:lnTo>
                  <a:lnTo>
                    <a:pt x="7" y="2553"/>
                  </a:lnTo>
                  <a:lnTo>
                    <a:pt x="4" y="2493"/>
                  </a:lnTo>
                  <a:lnTo>
                    <a:pt x="1" y="2432"/>
                  </a:lnTo>
                  <a:lnTo>
                    <a:pt x="0" y="2371"/>
                  </a:lnTo>
                  <a:lnTo>
                    <a:pt x="1" y="2310"/>
                  </a:lnTo>
                  <a:lnTo>
                    <a:pt x="4" y="2249"/>
                  </a:lnTo>
                  <a:lnTo>
                    <a:pt x="7" y="2189"/>
                  </a:lnTo>
                  <a:lnTo>
                    <a:pt x="13" y="2129"/>
                  </a:lnTo>
                  <a:lnTo>
                    <a:pt x="20" y="2069"/>
                  </a:lnTo>
                  <a:lnTo>
                    <a:pt x="28" y="2011"/>
                  </a:lnTo>
                  <a:lnTo>
                    <a:pt x="37" y="1952"/>
                  </a:lnTo>
                  <a:lnTo>
                    <a:pt x="49" y="1894"/>
                  </a:lnTo>
                  <a:lnTo>
                    <a:pt x="61" y="1837"/>
                  </a:lnTo>
                  <a:lnTo>
                    <a:pt x="75" y="1779"/>
                  </a:lnTo>
                  <a:lnTo>
                    <a:pt x="90" y="1723"/>
                  </a:lnTo>
                  <a:lnTo>
                    <a:pt x="107" y="1667"/>
                  </a:lnTo>
                  <a:lnTo>
                    <a:pt x="125" y="1611"/>
                  </a:lnTo>
                  <a:lnTo>
                    <a:pt x="144" y="1557"/>
                  </a:lnTo>
                  <a:lnTo>
                    <a:pt x="165" y="1503"/>
                  </a:lnTo>
                  <a:lnTo>
                    <a:pt x="187" y="1450"/>
                  </a:lnTo>
                  <a:lnTo>
                    <a:pt x="210" y="1397"/>
                  </a:lnTo>
                  <a:lnTo>
                    <a:pt x="234" y="1344"/>
                  </a:lnTo>
                  <a:lnTo>
                    <a:pt x="259" y="1293"/>
                  </a:lnTo>
                  <a:lnTo>
                    <a:pt x="287" y="1242"/>
                  </a:lnTo>
                  <a:lnTo>
                    <a:pt x="315" y="1191"/>
                  </a:lnTo>
                  <a:lnTo>
                    <a:pt x="344" y="1143"/>
                  </a:lnTo>
                  <a:lnTo>
                    <a:pt x="375" y="1095"/>
                  </a:lnTo>
                  <a:lnTo>
                    <a:pt x="406" y="1046"/>
                  </a:lnTo>
                  <a:lnTo>
                    <a:pt x="438" y="999"/>
                  </a:lnTo>
                  <a:lnTo>
                    <a:pt x="471" y="954"/>
                  </a:lnTo>
                  <a:lnTo>
                    <a:pt x="506" y="908"/>
                  </a:lnTo>
                  <a:lnTo>
                    <a:pt x="542" y="864"/>
                  </a:lnTo>
                  <a:lnTo>
                    <a:pt x="579" y="820"/>
                  </a:lnTo>
                  <a:lnTo>
                    <a:pt x="617" y="778"/>
                  </a:lnTo>
                  <a:lnTo>
                    <a:pt x="656" y="736"/>
                  </a:lnTo>
                  <a:lnTo>
                    <a:pt x="695" y="696"/>
                  </a:lnTo>
                  <a:lnTo>
                    <a:pt x="735" y="656"/>
                  </a:lnTo>
                  <a:lnTo>
                    <a:pt x="777" y="618"/>
                  </a:lnTo>
                  <a:lnTo>
                    <a:pt x="819" y="580"/>
                  </a:lnTo>
                  <a:lnTo>
                    <a:pt x="863" y="543"/>
                  </a:lnTo>
                  <a:lnTo>
                    <a:pt x="908" y="507"/>
                  </a:lnTo>
                  <a:lnTo>
                    <a:pt x="953" y="473"/>
                  </a:lnTo>
                  <a:lnTo>
                    <a:pt x="999" y="439"/>
                  </a:lnTo>
                  <a:lnTo>
                    <a:pt x="1045" y="406"/>
                  </a:lnTo>
                  <a:lnTo>
                    <a:pt x="1094" y="375"/>
                  </a:lnTo>
                  <a:lnTo>
                    <a:pt x="1142" y="345"/>
                  </a:lnTo>
                  <a:lnTo>
                    <a:pt x="1191" y="316"/>
                  </a:lnTo>
                  <a:lnTo>
                    <a:pt x="1241" y="287"/>
                  </a:lnTo>
                  <a:lnTo>
                    <a:pt x="1292" y="261"/>
                  </a:lnTo>
                  <a:lnTo>
                    <a:pt x="1344" y="235"/>
                  </a:lnTo>
                  <a:lnTo>
                    <a:pt x="1395" y="211"/>
                  </a:lnTo>
                  <a:lnTo>
                    <a:pt x="1448" y="188"/>
                  </a:lnTo>
                  <a:lnTo>
                    <a:pt x="1501" y="166"/>
                  </a:lnTo>
                  <a:lnTo>
                    <a:pt x="1556" y="145"/>
                  </a:lnTo>
                  <a:lnTo>
                    <a:pt x="1611" y="126"/>
                  </a:lnTo>
                  <a:lnTo>
                    <a:pt x="1666" y="109"/>
                  </a:lnTo>
                  <a:lnTo>
                    <a:pt x="1721" y="91"/>
                  </a:lnTo>
                  <a:lnTo>
                    <a:pt x="1778" y="76"/>
                  </a:lnTo>
                  <a:lnTo>
                    <a:pt x="1835" y="62"/>
                  </a:lnTo>
                  <a:lnTo>
                    <a:pt x="1893" y="50"/>
                  </a:lnTo>
                  <a:lnTo>
                    <a:pt x="1951" y="38"/>
                  </a:lnTo>
                  <a:lnTo>
                    <a:pt x="2009" y="29"/>
                  </a:lnTo>
                  <a:lnTo>
                    <a:pt x="2068" y="21"/>
                  </a:lnTo>
                  <a:lnTo>
                    <a:pt x="2128" y="14"/>
                  </a:lnTo>
                  <a:lnTo>
                    <a:pt x="2188" y="8"/>
                  </a:lnTo>
                  <a:lnTo>
                    <a:pt x="2249" y="5"/>
                  </a:lnTo>
                  <a:lnTo>
                    <a:pt x="2309" y="3"/>
                  </a:lnTo>
                  <a:lnTo>
                    <a:pt x="2370" y="1"/>
                  </a:lnTo>
                  <a:lnTo>
                    <a:pt x="237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8" name="Freeform 6"/>
            <p:cNvSpPr>
              <a:spLocks noEditPoints="1"/>
            </p:cNvSpPr>
            <p:nvPr/>
          </p:nvSpPr>
          <p:spPr bwMode="auto">
            <a:xfrm>
              <a:off x="1633" y="1249"/>
              <a:ext cx="2614" cy="2614"/>
            </a:xfrm>
            <a:custGeom>
              <a:avLst/>
              <a:gdLst/>
              <a:ahLst/>
              <a:cxnLst>
                <a:cxn ang="0">
                  <a:pos x="2217" y="5198"/>
                </a:cxn>
                <a:cxn ang="0">
                  <a:pos x="1776" y="5091"/>
                </a:cxn>
                <a:cxn ang="0">
                  <a:pos x="1369" y="4912"/>
                </a:cxn>
                <a:cxn ang="0">
                  <a:pos x="1001" y="4671"/>
                </a:cxn>
                <a:cxn ang="0">
                  <a:pos x="680" y="4371"/>
                </a:cxn>
                <a:cxn ang="0">
                  <a:pos x="412" y="4023"/>
                </a:cxn>
                <a:cxn ang="0">
                  <a:pos x="206" y="3631"/>
                </a:cxn>
                <a:cxn ang="0">
                  <a:pos x="67" y="3204"/>
                </a:cxn>
                <a:cxn ang="0">
                  <a:pos x="3" y="2749"/>
                </a:cxn>
                <a:cxn ang="0">
                  <a:pos x="21" y="2281"/>
                </a:cxn>
                <a:cxn ang="0">
                  <a:pos x="118" y="1838"/>
                </a:cxn>
                <a:cxn ang="0">
                  <a:pos x="287" y="1424"/>
                </a:cxn>
                <a:cxn ang="0">
                  <a:pos x="520" y="1051"/>
                </a:cxn>
                <a:cxn ang="0">
                  <a:pos x="811" y="722"/>
                </a:cxn>
                <a:cxn ang="0">
                  <a:pos x="1153" y="447"/>
                </a:cxn>
                <a:cxn ang="0">
                  <a:pos x="1539" y="231"/>
                </a:cxn>
                <a:cxn ang="0">
                  <a:pos x="1961" y="82"/>
                </a:cxn>
                <a:cxn ang="0">
                  <a:pos x="2414" y="8"/>
                </a:cxn>
                <a:cxn ang="0">
                  <a:pos x="2881" y="14"/>
                </a:cxn>
                <a:cxn ang="0">
                  <a:pos x="3329" y="99"/>
                </a:cxn>
                <a:cxn ang="0">
                  <a:pos x="3748" y="258"/>
                </a:cxn>
                <a:cxn ang="0">
                  <a:pos x="4128" y="483"/>
                </a:cxn>
                <a:cxn ang="0">
                  <a:pos x="4463" y="766"/>
                </a:cxn>
                <a:cxn ang="0">
                  <a:pos x="4746" y="1102"/>
                </a:cxn>
                <a:cxn ang="0">
                  <a:pos x="4971" y="1482"/>
                </a:cxn>
                <a:cxn ang="0">
                  <a:pos x="5129" y="1899"/>
                </a:cxn>
                <a:cxn ang="0">
                  <a:pos x="5215" y="2347"/>
                </a:cxn>
                <a:cxn ang="0">
                  <a:pos x="5221" y="2815"/>
                </a:cxn>
                <a:cxn ang="0">
                  <a:pos x="5146" y="3267"/>
                </a:cxn>
                <a:cxn ang="0">
                  <a:pos x="4998" y="3689"/>
                </a:cxn>
                <a:cxn ang="0">
                  <a:pos x="4782" y="4075"/>
                </a:cxn>
                <a:cxn ang="0">
                  <a:pos x="4507" y="4417"/>
                </a:cxn>
                <a:cxn ang="0">
                  <a:pos x="4178" y="4709"/>
                </a:cxn>
                <a:cxn ang="0">
                  <a:pos x="3804" y="4942"/>
                </a:cxn>
                <a:cxn ang="0">
                  <a:pos x="3392" y="5111"/>
                </a:cxn>
                <a:cxn ang="0">
                  <a:pos x="2947" y="5207"/>
                </a:cxn>
                <a:cxn ang="0">
                  <a:pos x="1131" y="3819"/>
                </a:cxn>
                <a:cxn ang="0">
                  <a:pos x="1258" y="3381"/>
                </a:cxn>
                <a:cxn ang="0">
                  <a:pos x="1348" y="3148"/>
                </a:cxn>
                <a:cxn ang="0">
                  <a:pos x="1447" y="2959"/>
                </a:cxn>
                <a:cxn ang="0">
                  <a:pos x="1556" y="2822"/>
                </a:cxn>
                <a:cxn ang="0">
                  <a:pos x="1690" y="2718"/>
                </a:cxn>
                <a:cxn ang="0">
                  <a:pos x="1855" y="2666"/>
                </a:cxn>
                <a:cxn ang="0">
                  <a:pos x="2001" y="2672"/>
                </a:cxn>
                <a:cxn ang="0">
                  <a:pos x="2144" y="2739"/>
                </a:cxn>
                <a:cxn ang="0">
                  <a:pos x="2295" y="2881"/>
                </a:cxn>
                <a:cxn ang="0">
                  <a:pos x="2435" y="3090"/>
                </a:cxn>
                <a:cxn ang="0">
                  <a:pos x="2614" y="3456"/>
                </a:cxn>
                <a:cxn ang="0">
                  <a:pos x="2794" y="3090"/>
                </a:cxn>
                <a:cxn ang="0">
                  <a:pos x="2934" y="2881"/>
                </a:cxn>
                <a:cxn ang="0">
                  <a:pos x="3085" y="2739"/>
                </a:cxn>
                <a:cxn ang="0">
                  <a:pos x="3228" y="2672"/>
                </a:cxn>
                <a:cxn ang="0">
                  <a:pos x="3400" y="2669"/>
                </a:cxn>
                <a:cxn ang="0">
                  <a:pos x="3560" y="2729"/>
                </a:cxn>
                <a:cxn ang="0">
                  <a:pos x="3689" y="2838"/>
                </a:cxn>
                <a:cxn ang="0">
                  <a:pos x="3796" y="2983"/>
                </a:cxn>
                <a:cxn ang="0">
                  <a:pos x="3894" y="3179"/>
                </a:cxn>
                <a:cxn ang="0">
                  <a:pos x="3983" y="3417"/>
                </a:cxn>
                <a:cxn ang="0">
                  <a:pos x="4268" y="3819"/>
                </a:cxn>
                <a:cxn ang="0">
                  <a:pos x="1131" y="3819"/>
                </a:cxn>
              </a:cxnLst>
              <a:rect l="0" t="0" r="r" b="b"/>
              <a:pathLst>
                <a:path w="5228" h="5228">
                  <a:moveTo>
                    <a:pt x="2614" y="5227"/>
                  </a:moveTo>
                  <a:lnTo>
                    <a:pt x="2547" y="5227"/>
                  </a:lnTo>
                  <a:lnTo>
                    <a:pt x="2480" y="5225"/>
                  </a:lnTo>
                  <a:lnTo>
                    <a:pt x="2414" y="5221"/>
                  </a:lnTo>
                  <a:lnTo>
                    <a:pt x="2347" y="5214"/>
                  </a:lnTo>
                  <a:lnTo>
                    <a:pt x="2281" y="5207"/>
                  </a:lnTo>
                  <a:lnTo>
                    <a:pt x="2217" y="5198"/>
                  </a:lnTo>
                  <a:lnTo>
                    <a:pt x="2152" y="5188"/>
                  </a:lnTo>
                  <a:lnTo>
                    <a:pt x="2088" y="5175"/>
                  </a:lnTo>
                  <a:lnTo>
                    <a:pt x="2024" y="5161"/>
                  </a:lnTo>
                  <a:lnTo>
                    <a:pt x="1961" y="5146"/>
                  </a:lnTo>
                  <a:lnTo>
                    <a:pt x="1899" y="5129"/>
                  </a:lnTo>
                  <a:lnTo>
                    <a:pt x="1838" y="5111"/>
                  </a:lnTo>
                  <a:lnTo>
                    <a:pt x="1776" y="5091"/>
                  </a:lnTo>
                  <a:lnTo>
                    <a:pt x="1715" y="5069"/>
                  </a:lnTo>
                  <a:lnTo>
                    <a:pt x="1657" y="5047"/>
                  </a:lnTo>
                  <a:lnTo>
                    <a:pt x="1597" y="5023"/>
                  </a:lnTo>
                  <a:lnTo>
                    <a:pt x="1539" y="4998"/>
                  </a:lnTo>
                  <a:lnTo>
                    <a:pt x="1482" y="4970"/>
                  </a:lnTo>
                  <a:lnTo>
                    <a:pt x="1425" y="4942"/>
                  </a:lnTo>
                  <a:lnTo>
                    <a:pt x="1369" y="4912"/>
                  </a:lnTo>
                  <a:lnTo>
                    <a:pt x="1313" y="4881"/>
                  </a:lnTo>
                  <a:lnTo>
                    <a:pt x="1259" y="4849"/>
                  </a:lnTo>
                  <a:lnTo>
                    <a:pt x="1206" y="4816"/>
                  </a:lnTo>
                  <a:lnTo>
                    <a:pt x="1153" y="4781"/>
                  </a:lnTo>
                  <a:lnTo>
                    <a:pt x="1101" y="4745"/>
                  </a:lnTo>
                  <a:lnTo>
                    <a:pt x="1051" y="4709"/>
                  </a:lnTo>
                  <a:lnTo>
                    <a:pt x="1001" y="4671"/>
                  </a:lnTo>
                  <a:lnTo>
                    <a:pt x="952" y="4631"/>
                  </a:lnTo>
                  <a:lnTo>
                    <a:pt x="904" y="4591"/>
                  </a:lnTo>
                  <a:lnTo>
                    <a:pt x="857" y="4548"/>
                  </a:lnTo>
                  <a:lnTo>
                    <a:pt x="811" y="4506"/>
                  </a:lnTo>
                  <a:lnTo>
                    <a:pt x="766" y="4462"/>
                  </a:lnTo>
                  <a:lnTo>
                    <a:pt x="722" y="4417"/>
                  </a:lnTo>
                  <a:lnTo>
                    <a:pt x="680" y="4371"/>
                  </a:lnTo>
                  <a:lnTo>
                    <a:pt x="638" y="4325"/>
                  </a:lnTo>
                  <a:lnTo>
                    <a:pt x="598" y="4277"/>
                  </a:lnTo>
                  <a:lnTo>
                    <a:pt x="558" y="4228"/>
                  </a:lnTo>
                  <a:lnTo>
                    <a:pt x="520" y="4177"/>
                  </a:lnTo>
                  <a:lnTo>
                    <a:pt x="483" y="4127"/>
                  </a:lnTo>
                  <a:lnTo>
                    <a:pt x="447" y="4075"/>
                  </a:lnTo>
                  <a:lnTo>
                    <a:pt x="412" y="4023"/>
                  </a:lnTo>
                  <a:lnTo>
                    <a:pt x="379" y="3969"/>
                  </a:lnTo>
                  <a:lnTo>
                    <a:pt x="347" y="3915"/>
                  </a:lnTo>
                  <a:lnTo>
                    <a:pt x="316" y="3860"/>
                  </a:lnTo>
                  <a:lnTo>
                    <a:pt x="287" y="3804"/>
                  </a:lnTo>
                  <a:lnTo>
                    <a:pt x="258" y="3747"/>
                  </a:lnTo>
                  <a:lnTo>
                    <a:pt x="232" y="3689"/>
                  </a:lnTo>
                  <a:lnTo>
                    <a:pt x="206" y="3631"/>
                  </a:lnTo>
                  <a:lnTo>
                    <a:pt x="182" y="3573"/>
                  </a:lnTo>
                  <a:lnTo>
                    <a:pt x="159" y="3513"/>
                  </a:lnTo>
                  <a:lnTo>
                    <a:pt x="137" y="3452"/>
                  </a:lnTo>
                  <a:lnTo>
                    <a:pt x="118" y="3391"/>
                  </a:lnTo>
                  <a:lnTo>
                    <a:pt x="99" y="3330"/>
                  </a:lnTo>
                  <a:lnTo>
                    <a:pt x="83" y="3267"/>
                  </a:lnTo>
                  <a:lnTo>
                    <a:pt x="67" y="3204"/>
                  </a:lnTo>
                  <a:lnTo>
                    <a:pt x="53" y="3141"/>
                  </a:lnTo>
                  <a:lnTo>
                    <a:pt x="41" y="3076"/>
                  </a:lnTo>
                  <a:lnTo>
                    <a:pt x="30" y="3012"/>
                  </a:lnTo>
                  <a:lnTo>
                    <a:pt x="21" y="2947"/>
                  </a:lnTo>
                  <a:lnTo>
                    <a:pt x="14" y="2881"/>
                  </a:lnTo>
                  <a:lnTo>
                    <a:pt x="8" y="2815"/>
                  </a:lnTo>
                  <a:lnTo>
                    <a:pt x="3" y="2749"/>
                  </a:lnTo>
                  <a:lnTo>
                    <a:pt x="1" y="2682"/>
                  </a:lnTo>
                  <a:lnTo>
                    <a:pt x="0" y="2614"/>
                  </a:lnTo>
                  <a:lnTo>
                    <a:pt x="1" y="2546"/>
                  </a:lnTo>
                  <a:lnTo>
                    <a:pt x="3" y="2479"/>
                  </a:lnTo>
                  <a:lnTo>
                    <a:pt x="8" y="2413"/>
                  </a:lnTo>
                  <a:lnTo>
                    <a:pt x="14" y="2347"/>
                  </a:lnTo>
                  <a:lnTo>
                    <a:pt x="21" y="2281"/>
                  </a:lnTo>
                  <a:lnTo>
                    <a:pt x="30" y="2217"/>
                  </a:lnTo>
                  <a:lnTo>
                    <a:pt x="41" y="2152"/>
                  </a:lnTo>
                  <a:lnTo>
                    <a:pt x="53" y="2088"/>
                  </a:lnTo>
                  <a:lnTo>
                    <a:pt x="67" y="2024"/>
                  </a:lnTo>
                  <a:lnTo>
                    <a:pt x="83" y="1961"/>
                  </a:lnTo>
                  <a:lnTo>
                    <a:pt x="99" y="1899"/>
                  </a:lnTo>
                  <a:lnTo>
                    <a:pt x="118" y="1838"/>
                  </a:lnTo>
                  <a:lnTo>
                    <a:pt x="137" y="1777"/>
                  </a:lnTo>
                  <a:lnTo>
                    <a:pt x="159" y="1716"/>
                  </a:lnTo>
                  <a:lnTo>
                    <a:pt x="182" y="1656"/>
                  </a:lnTo>
                  <a:lnTo>
                    <a:pt x="206" y="1597"/>
                  </a:lnTo>
                  <a:lnTo>
                    <a:pt x="232" y="1539"/>
                  </a:lnTo>
                  <a:lnTo>
                    <a:pt x="258" y="1482"/>
                  </a:lnTo>
                  <a:lnTo>
                    <a:pt x="287" y="1424"/>
                  </a:lnTo>
                  <a:lnTo>
                    <a:pt x="316" y="1369"/>
                  </a:lnTo>
                  <a:lnTo>
                    <a:pt x="347" y="1313"/>
                  </a:lnTo>
                  <a:lnTo>
                    <a:pt x="379" y="1259"/>
                  </a:lnTo>
                  <a:lnTo>
                    <a:pt x="412" y="1205"/>
                  </a:lnTo>
                  <a:lnTo>
                    <a:pt x="447" y="1153"/>
                  </a:lnTo>
                  <a:lnTo>
                    <a:pt x="483" y="1102"/>
                  </a:lnTo>
                  <a:lnTo>
                    <a:pt x="520" y="1051"/>
                  </a:lnTo>
                  <a:lnTo>
                    <a:pt x="558" y="1000"/>
                  </a:lnTo>
                  <a:lnTo>
                    <a:pt x="598" y="952"/>
                  </a:lnTo>
                  <a:lnTo>
                    <a:pt x="638" y="903"/>
                  </a:lnTo>
                  <a:lnTo>
                    <a:pt x="680" y="857"/>
                  </a:lnTo>
                  <a:lnTo>
                    <a:pt x="722" y="811"/>
                  </a:lnTo>
                  <a:lnTo>
                    <a:pt x="766" y="766"/>
                  </a:lnTo>
                  <a:lnTo>
                    <a:pt x="811" y="722"/>
                  </a:lnTo>
                  <a:lnTo>
                    <a:pt x="857" y="680"/>
                  </a:lnTo>
                  <a:lnTo>
                    <a:pt x="904" y="637"/>
                  </a:lnTo>
                  <a:lnTo>
                    <a:pt x="952" y="597"/>
                  </a:lnTo>
                  <a:lnTo>
                    <a:pt x="1001" y="558"/>
                  </a:lnTo>
                  <a:lnTo>
                    <a:pt x="1051" y="520"/>
                  </a:lnTo>
                  <a:lnTo>
                    <a:pt x="1101" y="483"/>
                  </a:lnTo>
                  <a:lnTo>
                    <a:pt x="1153" y="447"/>
                  </a:lnTo>
                  <a:lnTo>
                    <a:pt x="1206" y="413"/>
                  </a:lnTo>
                  <a:lnTo>
                    <a:pt x="1259" y="379"/>
                  </a:lnTo>
                  <a:lnTo>
                    <a:pt x="1313" y="347"/>
                  </a:lnTo>
                  <a:lnTo>
                    <a:pt x="1369" y="316"/>
                  </a:lnTo>
                  <a:lnTo>
                    <a:pt x="1425" y="286"/>
                  </a:lnTo>
                  <a:lnTo>
                    <a:pt x="1482" y="258"/>
                  </a:lnTo>
                  <a:lnTo>
                    <a:pt x="1539" y="231"/>
                  </a:lnTo>
                  <a:lnTo>
                    <a:pt x="1597" y="205"/>
                  </a:lnTo>
                  <a:lnTo>
                    <a:pt x="1657" y="181"/>
                  </a:lnTo>
                  <a:lnTo>
                    <a:pt x="1715" y="159"/>
                  </a:lnTo>
                  <a:lnTo>
                    <a:pt x="1776" y="137"/>
                  </a:lnTo>
                  <a:lnTo>
                    <a:pt x="1838" y="118"/>
                  </a:lnTo>
                  <a:lnTo>
                    <a:pt x="1899" y="99"/>
                  </a:lnTo>
                  <a:lnTo>
                    <a:pt x="1961" y="82"/>
                  </a:lnTo>
                  <a:lnTo>
                    <a:pt x="2024" y="67"/>
                  </a:lnTo>
                  <a:lnTo>
                    <a:pt x="2088" y="53"/>
                  </a:lnTo>
                  <a:lnTo>
                    <a:pt x="2152" y="40"/>
                  </a:lnTo>
                  <a:lnTo>
                    <a:pt x="2217" y="30"/>
                  </a:lnTo>
                  <a:lnTo>
                    <a:pt x="2281" y="21"/>
                  </a:lnTo>
                  <a:lnTo>
                    <a:pt x="2347" y="14"/>
                  </a:lnTo>
                  <a:lnTo>
                    <a:pt x="2414" y="8"/>
                  </a:lnTo>
                  <a:lnTo>
                    <a:pt x="2480" y="4"/>
                  </a:lnTo>
                  <a:lnTo>
                    <a:pt x="2547" y="1"/>
                  </a:lnTo>
                  <a:lnTo>
                    <a:pt x="2614" y="0"/>
                  </a:lnTo>
                  <a:lnTo>
                    <a:pt x="2682" y="1"/>
                  </a:lnTo>
                  <a:lnTo>
                    <a:pt x="2749" y="4"/>
                  </a:lnTo>
                  <a:lnTo>
                    <a:pt x="2816" y="8"/>
                  </a:lnTo>
                  <a:lnTo>
                    <a:pt x="2881" y="14"/>
                  </a:lnTo>
                  <a:lnTo>
                    <a:pt x="2947" y="21"/>
                  </a:lnTo>
                  <a:lnTo>
                    <a:pt x="3013" y="30"/>
                  </a:lnTo>
                  <a:lnTo>
                    <a:pt x="3077" y="40"/>
                  </a:lnTo>
                  <a:lnTo>
                    <a:pt x="3140" y="53"/>
                  </a:lnTo>
                  <a:lnTo>
                    <a:pt x="3205" y="67"/>
                  </a:lnTo>
                  <a:lnTo>
                    <a:pt x="3267" y="82"/>
                  </a:lnTo>
                  <a:lnTo>
                    <a:pt x="3329" y="99"/>
                  </a:lnTo>
                  <a:lnTo>
                    <a:pt x="3392" y="118"/>
                  </a:lnTo>
                  <a:lnTo>
                    <a:pt x="3453" y="137"/>
                  </a:lnTo>
                  <a:lnTo>
                    <a:pt x="3513" y="159"/>
                  </a:lnTo>
                  <a:lnTo>
                    <a:pt x="3573" y="181"/>
                  </a:lnTo>
                  <a:lnTo>
                    <a:pt x="3631" y="205"/>
                  </a:lnTo>
                  <a:lnTo>
                    <a:pt x="3690" y="231"/>
                  </a:lnTo>
                  <a:lnTo>
                    <a:pt x="3748" y="258"/>
                  </a:lnTo>
                  <a:lnTo>
                    <a:pt x="3804" y="286"/>
                  </a:lnTo>
                  <a:lnTo>
                    <a:pt x="3861" y="316"/>
                  </a:lnTo>
                  <a:lnTo>
                    <a:pt x="3915" y="347"/>
                  </a:lnTo>
                  <a:lnTo>
                    <a:pt x="3970" y="379"/>
                  </a:lnTo>
                  <a:lnTo>
                    <a:pt x="4023" y="413"/>
                  </a:lnTo>
                  <a:lnTo>
                    <a:pt x="4076" y="447"/>
                  </a:lnTo>
                  <a:lnTo>
                    <a:pt x="4128" y="483"/>
                  </a:lnTo>
                  <a:lnTo>
                    <a:pt x="4178" y="520"/>
                  </a:lnTo>
                  <a:lnTo>
                    <a:pt x="4228" y="558"/>
                  </a:lnTo>
                  <a:lnTo>
                    <a:pt x="4276" y="597"/>
                  </a:lnTo>
                  <a:lnTo>
                    <a:pt x="4325" y="637"/>
                  </a:lnTo>
                  <a:lnTo>
                    <a:pt x="4372" y="680"/>
                  </a:lnTo>
                  <a:lnTo>
                    <a:pt x="4418" y="722"/>
                  </a:lnTo>
                  <a:lnTo>
                    <a:pt x="4463" y="766"/>
                  </a:lnTo>
                  <a:lnTo>
                    <a:pt x="4507" y="811"/>
                  </a:lnTo>
                  <a:lnTo>
                    <a:pt x="4549" y="857"/>
                  </a:lnTo>
                  <a:lnTo>
                    <a:pt x="4591" y="903"/>
                  </a:lnTo>
                  <a:lnTo>
                    <a:pt x="4631" y="952"/>
                  </a:lnTo>
                  <a:lnTo>
                    <a:pt x="4670" y="1000"/>
                  </a:lnTo>
                  <a:lnTo>
                    <a:pt x="4708" y="1051"/>
                  </a:lnTo>
                  <a:lnTo>
                    <a:pt x="4746" y="1102"/>
                  </a:lnTo>
                  <a:lnTo>
                    <a:pt x="4782" y="1153"/>
                  </a:lnTo>
                  <a:lnTo>
                    <a:pt x="4817" y="1205"/>
                  </a:lnTo>
                  <a:lnTo>
                    <a:pt x="4850" y="1259"/>
                  </a:lnTo>
                  <a:lnTo>
                    <a:pt x="4882" y="1313"/>
                  </a:lnTo>
                  <a:lnTo>
                    <a:pt x="4912" y="1369"/>
                  </a:lnTo>
                  <a:lnTo>
                    <a:pt x="4942" y="1424"/>
                  </a:lnTo>
                  <a:lnTo>
                    <a:pt x="4971" y="1482"/>
                  </a:lnTo>
                  <a:lnTo>
                    <a:pt x="4998" y="1539"/>
                  </a:lnTo>
                  <a:lnTo>
                    <a:pt x="5023" y="1597"/>
                  </a:lnTo>
                  <a:lnTo>
                    <a:pt x="5047" y="1656"/>
                  </a:lnTo>
                  <a:lnTo>
                    <a:pt x="5070" y="1716"/>
                  </a:lnTo>
                  <a:lnTo>
                    <a:pt x="5091" y="1777"/>
                  </a:lnTo>
                  <a:lnTo>
                    <a:pt x="5110" y="1838"/>
                  </a:lnTo>
                  <a:lnTo>
                    <a:pt x="5129" y="1899"/>
                  </a:lnTo>
                  <a:lnTo>
                    <a:pt x="5146" y="1961"/>
                  </a:lnTo>
                  <a:lnTo>
                    <a:pt x="5161" y="2024"/>
                  </a:lnTo>
                  <a:lnTo>
                    <a:pt x="5175" y="2088"/>
                  </a:lnTo>
                  <a:lnTo>
                    <a:pt x="5188" y="2152"/>
                  </a:lnTo>
                  <a:lnTo>
                    <a:pt x="5198" y="2217"/>
                  </a:lnTo>
                  <a:lnTo>
                    <a:pt x="5207" y="2281"/>
                  </a:lnTo>
                  <a:lnTo>
                    <a:pt x="5215" y="2347"/>
                  </a:lnTo>
                  <a:lnTo>
                    <a:pt x="5221" y="2413"/>
                  </a:lnTo>
                  <a:lnTo>
                    <a:pt x="5225" y="2479"/>
                  </a:lnTo>
                  <a:lnTo>
                    <a:pt x="5228" y="2546"/>
                  </a:lnTo>
                  <a:lnTo>
                    <a:pt x="5228" y="2614"/>
                  </a:lnTo>
                  <a:lnTo>
                    <a:pt x="5228" y="2682"/>
                  </a:lnTo>
                  <a:lnTo>
                    <a:pt x="5225" y="2749"/>
                  </a:lnTo>
                  <a:lnTo>
                    <a:pt x="5221" y="2815"/>
                  </a:lnTo>
                  <a:lnTo>
                    <a:pt x="5215" y="2881"/>
                  </a:lnTo>
                  <a:lnTo>
                    <a:pt x="5207" y="2947"/>
                  </a:lnTo>
                  <a:lnTo>
                    <a:pt x="5198" y="3012"/>
                  </a:lnTo>
                  <a:lnTo>
                    <a:pt x="5188" y="3076"/>
                  </a:lnTo>
                  <a:lnTo>
                    <a:pt x="5175" y="3141"/>
                  </a:lnTo>
                  <a:lnTo>
                    <a:pt x="5161" y="3204"/>
                  </a:lnTo>
                  <a:lnTo>
                    <a:pt x="5146" y="3267"/>
                  </a:lnTo>
                  <a:lnTo>
                    <a:pt x="5129" y="3330"/>
                  </a:lnTo>
                  <a:lnTo>
                    <a:pt x="5110" y="3391"/>
                  </a:lnTo>
                  <a:lnTo>
                    <a:pt x="5091" y="3452"/>
                  </a:lnTo>
                  <a:lnTo>
                    <a:pt x="5070" y="3513"/>
                  </a:lnTo>
                  <a:lnTo>
                    <a:pt x="5047" y="3573"/>
                  </a:lnTo>
                  <a:lnTo>
                    <a:pt x="5023" y="3631"/>
                  </a:lnTo>
                  <a:lnTo>
                    <a:pt x="4998" y="3689"/>
                  </a:lnTo>
                  <a:lnTo>
                    <a:pt x="4971" y="3747"/>
                  </a:lnTo>
                  <a:lnTo>
                    <a:pt x="4942" y="3804"/>
                  </a:lnTo>
                  <a:lnTo>
                    <a:pt x="4912" y="3860"/>
                  </a:lnTo>
                  <a:lnTo>
                    <a:pt x="4882" y="3915"/>
                  </a:lnTo>
                  <a:lnTo>
                    <a:pt x="4850" y="3969"/>
                  </a:lnTo>
                  <a:lnTo>
                    <a:pt x="4817" y="4023"/>
                  </a:lnTo>
                  <a:lnTo>
                    <a:pt x="4782" y="4075"/>
                  </a:lnTo>
                  <a:lnTo>
                    <a:pt x="4746" y="4127"/>
                  </a:lnTo>
                  <a:lnTo>
                    <a:pt x="4708" y="4177"/>
                  </a:lnTo>
                  <a:lnTo>
                    <a:pt x="4670" y="4228"/>
                  </a:lnTo>
                  <a:lnTo>
                    <a:pt x="4631" y="4277"/>
                  </a:lnTo>
                  <a:lnTo>
                    <a:pt x="4591" y="4325"/>
                  </a:lnTo>
                  <a:lnTo>
                    <a:pt x="4549" y="4371"/>
                  </a:lnTo>
                  <a:lnTo>
                    <a:pt x="4507" y="4417"/>
                  </a:lnTo>
                  <a:lnTo>
                    <a:pt x="4463" y="4462"/>
                  </a:lnTo>
                  <a:lnTo>
                    <a:pt x="4418" y="4506"/>
                  </a:lnTo>
                  <a:lnTo>
                    <a:pt x="4372" y="4548"/>
                  </a:lnTo>
                  <a:lnTo>
                    <a:pt x="4325" y="4591"/>
                  </a:lnTo>
                  <a:lnTo>
                    <a:pt x="4276" y="4631"/>
                  </a:lnTo>
                  <a:lnTo>
                    <a:pt x="4228" y="4671"/>
                  </a:lnTo>
                  <a:lnTo>
                    <a:pt x="4178" y="4709"/>
                  </a:lnTo>
                  <a:lnTo>
                    <a:pt x="4128" y="4745"/>
                  </a:lnTo>
                  <a:lnTo>
                    <a:pt x="4076" y="4781"/>
                  </a:lnTo>
                  <a:lnTo>
                    <a:pt x="4023" y="4816"/>
                  </a:lnTo>
                  <a:lnTo>
                    <a:pt x="3970" y="4849"/>
                  </a:lnTo>
                  <a:lnTo>
                    <a:pt x="3915" y="4881"/>
                  </a:lnTo>
                  <a:lnTo>
                    <a:pt x="3861" y="4912"/>
                  </a:lnTo>
                  <a:lnTo>
                    <a:pt x="3804" y="4942"/>
                  </a:lnTo>
                  <a:lnTo>
                    <a:pt x="3748" y="4970"/>
                  </a:lnTo>
                  <a:lnTo>
                    <a:pt x="3690" y="4998"/>
                  </a:lnTo>
                  <a:lnTo>
                    <a:pt x="3631" y="5023"/>
                  </a:lnTo>
                  <a:lnTo>
                    <a:pt x="3573" y="5047"/>
                  </a:lnTo>
                  <a:lnTo>
                    <a:pt x="3513" y="5069"/>
                  </a:lnTo>
                  <a:lnTo>
                    <a:pt x="3453" y="5091"/>
                  </a:lnTo>
                  <a:lnTo>
                    <a:pt x="3392" y="5111"/>
                  </a:lnTo>
                  <a:lnTo>
                    <a:pt x="3329" y="5129"/>
                  </a:lnTo>
                  <a:lnTo>
                    <a:pt x="3267" y="5146"/>
                  </a:lnTo>
                  <a:lnTo>
                    <a:pt x="3205" y="5161"/>
                  </a:lnTo>
                  <a:lnTo>
                    <a:pt x="3140" y="5175"/>
                  </a:lnTo>
                  <a:lnTo>
                    <a:pt x="3077" y="5188"/>
                  </a:lnTo>
                  <a:lnTo>
                    <a:pt x="3013" y="5198"/>
                  </a:lnTo>
                  <a:lnTo>
                    <a:pt x="2947" y="5207"/>
                  </a:lnTo>
                  <a:lnTo>
                    <a:pt x="2881" y="5214"/>
                  </a:lnTo>
                  <a:lnTo>
                    <a:pt x="2816" y="5221"/>
                  </a:lnTo>
                  <a:lnTo>
                    <a:pt x="2749" y="5225"/>
                  </a:lnTo>
                  <a:lnTo>
                    <a:pt x="2682" y="5227"/>
                  </a:lnTo>
                  <a:lnTo>
                    <a:pt x="2614" y="5228"/>
                  </a:lnTo>
                  <a:lnTo>
                    <a:pt x="2614" y="5227"/>
                  </a:lnTo>
                  <a:close/>
                  <a:moveTo>
                    <a:pt x="1131" y="3819"/>
                  </a:moveTo>
                  <a:lnTo>
                    <a:pt x="1153" y="3735"/>
                  </a:lnTo>
                  <a:lnTo>
                    <a:pt x="1176" y="3651"/>
                  </a:lnTo>
                  <a:lnTo>
                    <a:pt x="1198" y="3570"/>
                  </a:lnTo>
                  <a:lnTo>
                    <a:pt x="1222" y="3493"/>
                  </a:lnTo>
                  <a:lnTo>
                    <a:pt x="1234" y="3455"/>
                  </a:lnTo>
                  <a:lnTo>
                    <a:pt x="1247" y="3417"/>
                  </a:lnTo>
                  <a:lnTo>
                    <a:pt x="1258" y="3381"/>
                  </a:lnTo>
                  <a:lnTo>
                    <a:pt x="1271" y="3345"/>
                  </a:lnTo>
                  <a:lnTo>
                    <a:pt x="1283" y="3310"/>
                  </a:lnTo>
                  <a:lnTo>
                    <a:pt x="1296" y="3275"/>
                  </a:lnTo>
                  <a:lnTo>
                    <a:pt x="1309" y="3242"/>
                  </a:lnTo>
                  <a:lnTo>
                    <a:pt x="1321" y="3210"/>
                  </a:lnTo>
                  <a:lnTo>
                    <a:pt x="1335" y="3179"/>
                  </a:lnTo>
                  <a:lnTo>
                    <a:pt x="1348" y="3148"/>
                  </a:lnTo>
                  <a:lnTo>
                    <a:pt x="1362" y="3118"/>
                  </a:lnTo>
                  <a:lnTo>
                    <a:pt x="1376" y="3089"/>
                  </a:lnTo>
                  <a:lnTo>
                    <a:pt x="1389" y="3061"/>
                  </a:lnTo>
                  <a:lnTo>
                    <a:pt x="1403" y="3033"/>
                  </a:lnTo>
                  <a:lnTo>
                    <a:pt x="1418" y="3008"/>
                  </a:lnTo>
                  <a:lnTo>
                    <a:pt x="1432" y="2983"/>
                  </a:lnTo>
                  <a:lnTo>
                    <a:pt x="1447" y="2959"/>
                  </a:lnTo>
                  <a:lnTo>
                    <a:pt x="1462" y="2936"/>
                  </a:lnTo>
                  <a:lnTo>
                    <a:pt x="1477" y="2914"/>
                  </a:lnTo>
                  <a:lnTo>
                    <a:pt x="1492" y="2893"/>
                  </a:lnTo>
                  <a:lnTo>
                    <a:pt x="1508" y="2873"/>
                  </a:lnTo>
                  <a:lnTo>
                    <a:pt x="1524" y="2855"/>
                  </a:lnTo>
                  <a:lnTo>
                    <a:pt x="1539" y="2838"/>
                  </a:lnTo>
                  <a:lnTo>
                    <a:pt x="1556" y="2822"/>
                  </a:lnTo>
                  <a:lnTo>
                    <a:pt x="1574" y="2804"/>
                  </a:lnTo>
                  <a:lnTo>
                    <a:pt x="1591" y="2787"/>
                  </a:lnTo>
                  <a:lnTo>
                    <a:pt x="1609" y="2772"/>
                  </a:lnTo>
                  <a:lnTo>
                    <a:pt x="1629" y="2757"/>
                  </a:lnTo>
                  <a:lnTo>
                    <a:pt x="1649" y="2743"/>
                  </a:lnTo>
                  <a:lnTo>
                    <a:pt x="1668" y="2729"/>
                  </a:lnTo>
                  <a:lnTo>
                    <a:pt x="1690" y="2718"/>
                  </a:lnTo>
                  <a:lnTo>
                    <a:pt x="1711" y="2706"/>
                  </a:lnTo>
                  <a:lnTo>
                    <a:pt x="1733" y="2697"/>
                  </a:lnTo>
                  <a:lnTo>
                    <a:pt x="1756" y="2688"/>
                  </a:lnTo>
                  <a:lnTo>
                    <a:pt x="1780" y="2681"/>
                  </a:lnTo>
                  <a:lnTo>
                    <a:pt x="1804" y="2674"/>
                  </a:lnTo>
                  <a:lnTo>
                    <a:pt x="1829" y="2669"/>
                  </a:lnTo>
                  <a:lnTo>
                    <a:pt x="1855" y="2666"/>
                  </a:lnTo>
                  <a:lnTo>
                    <a:pt x="1881" y="2664"/>
                  </a:lnTo>
                  <a:lnTo>
                    <a:pt x="1909" y="2663"/>
                  </a:lnTo>
                  <a:lnTo>
                    <a:pt x="1927" y="2663"/>
                  </a:lnTo>
                  <a:lnTo>
                    <a:pt x="1946" y="2664"/>
                  </a:lnTo>
                  <a:lnTo>
                    <a:pt x="1964" y="2666"/>
                  </a:lnTo>
                  <a:lnTo>
                    <a:pt x="1983" y="2668"/>
                  </a:lnTo>
                  <a:lnTo>
                    <a:pt x="2001" y="2672"/>
                  </a:lnTo>
                  <a:lnTo>
                    <a:pt x="2021" y="2678"/>
                  </a:lnTo>
                  <a:lnTo>
                    <a:pt x="2039" y="2683"/>
                  </a:lnTo>
                  <a:lnTo>
                    <a:pt x="2060" y="2691"/>
                  </a:lnTo>
                  <a:lnTo>
                    <a:pt x="2079" y="2701"/>
                  </a:lnTo>
                  <a:lnTo>
                    <a:pt x="2100" y="2711"/>
                  </a:lnTo>
                  <a:lnTo>
                    <a:pt x="2122" y="2724"/>
                  </a:lnTo>
                  <a:lnTo>
                    <a:pt x="2144" y="2739"/>
                  </a:lnTo>
                  <a:lnTo>
                    <a:pt x="2166" y="2756"/>
                  </a:lnTo>
                  <a:lnTo>
                    <a:pt x="2189" y="2774"/>
                  </a:lnTo>
                  <a:lnTo>
                    <a:pt x="2213" y="2796"/>
                  </a:lnTo>
                  <a:lnTo>
                    <a:pt x="2237" y="2820"/>
                  </a:lnTo>
                  <a:lnTo>
                    <a:pt x="2256" y="2839"/>
                  </a:lnTo>
                  <a:lnTo>
                    <a:pt x="2275" y="2860"/>
                  </a:lnTo>
                  <a:lnTo>
                    <a:pt x="2295" y="2881"/>
                  </a:lnTo>
                  <a:lnTo>
                    <a:pt x="2314" y="2906"/>
                  </a:lnTo>
                  <a:lnTo>
                    <a:pt x="2334" y="2932"/>
                  </a:lnTo>
                  <a:lnTo>
                    <a:pt x="2354" y="2960"/>
                  </a:lnTo>
                  <a:lnTo>
                    <a:pt x="2374" y="2990"/>
                  </a:lnTo>
                  <a:lnTo>
                    <a:pt x="2395" y="3021"/>
                  </a:lnTo>
                  <a:lnTo>
                    <a:pt x="2415" y="3054"/>
                  </a:lnTo>
                  <a:lnTo>
                    <a:pt x="2435" y="3090"/>
                  </a:lnTo>
                  <a:lnTo>
                    <a:pt x="2456" y="3127"/>
                  </a:lnTo>
                  <a:lnTo>
                    <a:pt x="2478" y="3166"/>
                  </a:lnTo>
                  <a:lnTo>
                    <a:pt x="2499" y="3207"/>
                  </a:lnTo>
                  <a:lnTo>
                    <a:pt x="2521" y="3250"/>
                  </a:lnTo>
                  <a:lnTo>
                    <a:pt x="2543" y="3295"/>
                  </a:lnTo>
                  <a:lnTo>
                    <a:pt x="2564" y="3342"/>
                  </a:lnTo>
                  <a:lnTo>
                    <a:pt x="2614" y="3456"/>
                  </a:lnTo>
                  <a:lnTo>
                    <a:pt x="2665" y="3341"/>
                  </a:lnTo>
                  <a:lnTo>
                    <a:pt x="2687" y="3295"/>
                  </a:lnTo>
                  <a:lnTo>
                    <a:pt x="2708" y="3250"/>
                  </a:lnTo>
                  <a:lnTo>
                    <a:pt x="2730" y="3207"/>
                  </a:lnTo>
                  <a:lnTo>
                    <a:pt x="2751" y="3166"/>
                  </a:lnTo>
                  <a:lnTo>
                    <a:pt x="2773" y="3127"/>
                  </a:lnTo>
                  <a:lnTo>
                    <a:pt x="2794" y="3090"/>
                  </a:lnTo>
                  <a:lnTo>
                    <a:pt x="2814" y="3054"/>
                  </a:lnTo>
                  <a:lnTo>
                    <a:pt x="2835" y="3021"/>
                  </a:lnTo>
                  <a:lnTo>
                    <a:pt x="2855" y="2990"/>
                  </a:lnTo>
                  <a:lnTo>
                    <a:pt x="2876" y="2960"/>
                  </a:lnTo>
                  <a:lnTo>
                    <a:pt x="2895" y="2932"/>
                  </a:lnTo>
                  <a:lnTo>
                    <a:pt x="2915" y="2906"/>
                  </a:lnTo>
                  <a:lnTo>
                    <a:pt x="2934" y="2881"/>
                  </a:lnTo>
                  <a:lnTo>
                    <a:pt x="2954" y="2860"/>
                  </a:lnTo>
                  <a:lnTo>
                    <a:pt x="2973" y="2839"/>
                  </a:lnTo>
                  <a:lnTo>
                    <a:pt x="2992" y="2820"/>
                  </a:lnTo>
                  <a:lnTo>
                    <a:pt x="3016" y="2796"/>
                  </a:lnTo>
                  <a:lnTo>
                    <a:pt x="3040" y="2774"/>
                  </a:lnTo>
                  <a:lnTo>
                    <a:pt x="3063" y="2756"/>
                  </a:lnTo>
                  <a:lnTo>
                    <a:pt x="3085" y="2739"/>
                  </a:lnTo>
                  <a:lnTo>
                    <a:pt x="3107" y="2724"/>
                  </a:lnTo>
                  <a:lnTo>
                    <a:pt x="3128" y="2711"/>
                  </a:lnTo>
                  <a:lnTo>
                    <a:pt x="3149" y="2701"/>
                  </a:lnTo>
                  <a:lnTo>
                    <a:pt x="3169" y="2691"/>
                  </a:lnTo>
                  <a:lnTo>
                    <a:pt x="3189" y="2683"/>
                  </a:lnTo>
                  <a:lnTo>
                    <a:pt x="3208" y="2678"/>
                  </a:lnTo>
                  <a:lnTo>
                    <a:pt x="3228" y="2672"/>
                  </a:lnTo>
                  <a:lnTo>
                    <a:pt x="3246" y="2668"/>
                  </a:lnTo>
                  <a:lnTo>
                    <a:pt x="3265" y="2666"/>
                  </a:lnTo>
                  <a:lnTo>
                    <a:pt x="3283" y="2664"/>
                  </a:lnTo>
                  <a:lnTo>
                    <a:pt x="3319" y="2663"/>
                  </a:lnTo>
                  <a:lnTo>
                    <a:pt x="3347" y="2664"/>
                  </a:lnTo>
                  <a:lnTo>
                    <a:pt x="3373" y="2666"/>
                  </a:lnTo>
                  <a:lnTo>
                    <a:pt x="3400" y="2669"/>
                  </a:lnTo>
                  <a:lnTo>
                    <a:pt x="3425" y="2674"/>
                  </a:lnTo>
                  <a:lnTo>
                    <a:pt x="3449" y="2681"/>
                  </a:lnTo>
                  <a:lnTo>
                    <a:pt x="3472" y="2688"/>
                  </a:lnTo>
                  <a:lnTo>
                    <a:pt x="3495" y="2697"/>
                  </a:lnTo>
                  <a:lnTo>
                    <a:pt x="3517" y="2706"/>
                  </a:lnTo>
                  <a:lnTo>
                    <a:pt x="3539" y="2718"/>
                  </a:lnTo>
                  <a:lnTo>
                    <a:pt x="3560" y="2729"/>
                  </a:lnTo>
                  <a:lnTo>
                    <a:pt x="3581" y="2743"/>
                  </a:lnTo>
                  <a:lnTo>
                    <a:pt x="3600" y="2757"/>
                  </a:lnTo>
                  <a:lnTo>
                    <a:pt x="3619" y="2772"/>
                  </a:lnTo>
                  <a:lnTo>
                    <a:pt x="3637" y="2787"/>
                  </a:lnTo>
                  <a:lnTo>
                    <a:pt x="3655" y="2804"/>
                  </a:lnTo>
                  <a:lnTo>
                    <a:pt x="3673" y="2822"/>
                  </a:lnTo>
                  <a:lnTo>
                    <a:pt x="3689" y="2838"/>
                  </a:lnTo>
                  <a:lnTo>
                    <a:pt x="3705" y="2855"/>
                  </a:lnTo>
                  <a:lnTo>
                    <a:pt x="3721" y="2873"/>
                  </a:lnTo>
                  <a:lnTo>
                    <a:pt x="3736" y="2893"/>
                  </a:lnTo>
                  <a:lnTo>
                    <a:pt x="3751" y="2914"/>
                  </a:lnTo>
                  <a:lnTo>
                    <a:pt x="3767" y="2936"/>
                  </a:lnTo>
                  <a:lnTo>
                    <a:pt x="3782" y="2959"/>
                  </a:lnTo>
                  <a:lnTo>
                    <a:pt x="3796" y="2983"/>
                  </a:lnTo>
                  <a:lnTo>
                    <a:pt x="3811" y="3008"/>
                  </a:lnTo>
                  <a:lnTo>
                    <a:pt x="3825" y="3033"/>
                  </a:lnTo>
                  <a:lnTo>
                    <a:pt x="3840" y="3061"/>
                  </a:lnTo>
                  <a:lnTo>
                    <a:pt x="3854" y="3089"/>
                  </a:lnTo>
                  <a:lnTo>
                    <a:pt x="3867" y="3118"/>
                  </a:lnTo>
                  <a:lnTo>
                    <a:pt x="3880" y="3148"/>
                  </a:lnTo>
                  <a:lnTo>
                    <a:pt x="3894" y="3179"/>
                  </a:lnTo>
                  <a:lnTo>
                    <a:pt x="3907" y="3210"/>
                  </a:lnTo>
                  <a:lnTo>
                    <a:pt x="3920" y="3242"/>
                  </a:lnTo>
                  <a:lnTo>
                    <a:pt x="3933" y="3275"/>
                  </a:lnTo>
                  <a:lnTo>
                    <a:pt x="3946" y="3310"/>
                  </a:lnTo>
                  <a:lnTo>
                    <a:pt x="3958" y="3345"/>
                  </a:lnTo>
                  <a:lnTo>
                    <a:pt x="3970" y="3381"/>
                  </a:lnTo>
                  <a:lnTo>
                    <a:pt x="3983" y="3417"/>
                  </a:lnTo>
                  <a:lnTo>
                    <a:pt x="3994" y="3455"/>
                  </a:lnTo>
                  <a:lnTo>
                    <a:pt x="4007" y="3493"/>
                  </a:lnTo>
                  <a:lnTo>
                    <a:pt x="4030" y="3570"/>
                  </a:lnTo>
                  <a:lnTo>
                    <a:pt x="4053" y="3651"/>
                  </a:lnTo>
                  <a:lnTo>
                    <a:pt x="4075" y="3735"/>
                  </a:lnTo>
                  <a:lnTo>
                    <a:pt x="4097" y="3820"/>
                  </a:lnTo>
                  <a:lnTo>
                    <a:pt x="4268" y="3819"/>
                  </a:lnTo>
                  <a:lnTo>
                    <a:pt x="3339" y="778"/>
                  </a:lnTo>
                  <a:lnTo>
                    <a:pt x="2620" y="3161"/>
                  </a:lnTo>
                  <a:lnTo>
                    <a:pt x="2614" y="3161"/>
                  </a:lnTo>
                  <a:lnTo>
                    <a:pt x="2608" y="3161"/>
                  </a:lnTo>
                  <a:lnTo>
                    <a:pt x="1889" y="778"/>
                  </a:lnTo>
                  <a:lnTo>
                    <a:pt x="961" y="3819"/>
                  </a:lnTo>
                  <a:lnTo>
                    <a:pt x="1131" y="381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57223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242888" y="2322841"/>
            <a:ext cx="8686800" cy="25876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1"/>
          </p:nvPr>
        </p:nvSpPr>
        <p:spPr>
          <a:xfrm>
            <a:off x="242891" y="1213793"/>
            <a:ext cx="8607425" cy="892244"/>
          </a:xfrm>
        </p:spPr>
        <p:txBody>
          <a:bodyPr/>
          <a:lstStyle>
            <a:lvl1pPr>
              <a:defRPr sz="1400" b="0" baseline="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 marL="2286000" indent="0">
              <a:buNone/>
              <a:defRPr/>
            </a:lvl6pPr>
          </a:lstStyle>
          <a:p>
            <a:pPr lvl="0"/>
            <a:r>
              <a:rPr lang="en-US" dirty="0" smtClean="0"/>
              <a:t>Click to edit Master text style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42891" y="771686"/>
            <a:ext cx="8607425" cy="498374"/>
          </a:xfrm>
        </p:spPr>
        <p:txBody>
          <a:bodyPr/>
          <a:lstStyle>
            <a:lvl1pPr>
              <a:defRPr sz="1800" baseline="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 marL="2286000" indent="0">
              <a:buNone/>
              <a:defRPr/>
            </a:lvl6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019910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242888" y="2322841"/>
            <a:ext cx="4555677" cy="25876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1"/>
          </p:nvPr>
        </p:nvSpPr>
        <p:spPr>
          <a:xfrm>
            <a:off x="242891" y="1213793"/>
            <a:ext cx="8607425" cy="892244"/>
          </a:xfrm>
        </p:spPr>
        <p:txBody>
          <a:bodyPr/>
          <a:lstStyle>
            <a:lvl1pPr>
              <a:defRPr sz="1400" b="0" baseline="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 marL="2286000" indent="0">
              <a:buNone/>
              <a:defRPr/>
            </a:lvl6pPr>
          </a:lstStyle>
          <a:p>
            <a:pPr lvl="0"/>
            <a:r>
              <a:rPr lang="en-US" dirty="0" smtClean="0"/>
              <a:t>Click to edit Master text style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42891" y="771686"/>
            <a:ext cx="8607425" cy="498374"/>
          </a:xfrm>
        </p:spPr>
        <p:txBody>
          <a:bodyPr/>
          <a:lstStyle>
            <a:lvl1pPr>
              <a:defRPr sz="1800" baseline="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 marL="2286000" indent="0">
              <a:buNone/>
              <a:defRPr/>
            </a:lvl6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12"/>
          </p:nvPr>
        </p:nvSpPr>
        <p:spPr>
          <a:xfrm>
            <a:off x="4927170" y="2322841"/>
            <a:ext cx="3923146" cy="123812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4927170" y="3672345"/>
            <a:ext cx="3923146" cy="1238121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4748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12"/>
          </p:nvPr>
        </p:nvSpPr>
        <p:spPr>
          <a:xfrm>
            <a:off x="4927170" y="1036945"/>
            <a:ext cx="3923146" cy="381818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1"/>
          </p:nvPr>
        </p:nvSpPr>
        <p:spPr>
          <a:xfrm>
            <a:off x="242892" y="1535317"/>
            <a:ext cx="4322578" cy="3368041"/>
          </a:xfrm>
        </p:spPr>
        <p:txBody>
          <a:bodyPr/>
          <a:lstStyle>
            <a:lvl1pPr marL="374904" indent="-192024">
              <a:spcBef>
                <a:spcPts val="0"/>
              </a:spcBef>
              <a:buClr>
                <a:srgbClr val="009FE0"/>
              </a:buClr>
              <a:buFont typeface="Arial"/>
              <a:buChar char="•"/>
              <a:defRPr sz="1400" b="0" baseline="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 marL="2286000" indent="0">
              <a:buNone/>
              <a:defRPr/>
            </a:lvl6pPr>
          </a:lstStyle>
          <a:p>
            <a:pPr lvl="0"/>
            <a:r>
              <a:rPr lang="en-US" dirty="0" smtClean="0"/>
              <a:t>Click to edit Master text style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" hasCustomPrompt="1"/>
          </p:nvPr>
        </p:nvSpPr>
        <p:spPr>
          <a:xfrm>
            <a:off x="242892" y="1036944"/>
            <a:ext cx="4322578" cy="498374"/>
          </a:xfrm>
        </p:spPr>
        <p:txBody>
          <a:bodyPr/>
          <a:lstStyle>
            <a:lvl1pPr>
              <a:defRPr sz="1800" baseline="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 marL="2286000" indent="0">
              <a:buNone/>
              <a:defRPr/>
            </a:lvl6pPr>
          </a:lstStyle>
          <a:p>
            <a:pPr lvl="0"/>
            <a:r>
              <a:rPr lang="en-US" dirty="0" smtClean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29364665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idx="11"/>
          </p:nvPr>
        </p:nvSpPr>
        <p:spPr>
          <a:xfrm>
            <a:off x="242892" y="1535317"/>
            <a:ext cx="4322578" cy="3368041"/>
          </a:xfrm>
        </p:spPr>
        <p:txBody>
          <a:bodyPr/>
          <a:lstStyle>
            <a:lvl1pPr marL="374904" indent="-192024">
              <a:spcBef>
                <a:spcPts val="0"/>
              </a:spcBef>
              <a:buClr>
                <a:srgbClr val="009FE0"/>
              </a:buClr>
              <a:buFont typeface="Arial"/>
              <a:buChar char="•"/>
              <a:defRPr sz="1400" b="0" baseline="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 marL="2286000" indent="0">
              <a:buNone/>
              <a:defRPr/>
            </a:lvl6pPr>
          </a:lstStyle>
          <a:p>
            <a:pPr lvl="0"/>
            <a:r>
              <a:rPr lang="en-US" dirty="0" smtClean="0"/>
              <a:t>Click to edit Master text style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 hasCustomPrompt="1"/>
          </p:nvPr>
        </p:nvSpPr>
        <p:spPr>
          <a:xfrm>
            <a:off x="242892" y="1036944"/>
            <a:ext cx="4322578" cy="498374"/>
          </a:xfrm>
        </p:spPr>
        <p:txBody>
          <a:bodyPr/>
          <a:lstStyle>
            <a:lvl1pPr>
              <a:defRPr sz="1800" baseline="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 marL="2286000" indent="0">
              <a:buNone/>
              <a:defRPr/>
            </a:lvl6pPr>
          </a:lstStyle>
          <a:p>
            <a:pPr lvl="0"/>
            <a:r>
              <a:rPr lang="en-US" dirty="0" smtClean="0"/>
              <a:t>Click to edit text</a:t>
            </a:r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12"/>
          </p:nvPr>
        </p:nvSpPr>
        <p:spPr>
          <a:xfrm>
            <a:off x="4927170" y="1036944"/>
            <a:ext cx="3923146" cy="117359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4927170" y="2282881"/>
            <a:ext cx="1929072" cy="136650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6928582" y="2282881"/>
            <a:ext cx="1921734" cy="136650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4927170" y="3729769"/>
            <a:ext cx="3923146" cy="117359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77888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42889" y="1009653"/>
            <a:ext cx="8607425" cy="38937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grpSp>
        <p:nvGrpSpPr>
          <p:cNvPr id="8" name="Group 4"/>
          <p:cNvGrpSpPr>
            <a:grpSpLocks/>
          </p:cNvGrpSpPr>
          <p:nvPr userDrawn="1"/>
        </p:nvGrpSpPr>
        <p:grpSpPr bwMode="auto">
          <a:xfrm>
            <a:off x="8378833" y="222253"/>
            <a:ext cx="536575" cy="539750"/>
            <a:chOff x="1633" y="1249"/>
            <a:chExt cx="2614" cy="2614"/>
          </a:xfrm>
        </p:grpSpPr>
        <p:sp>
          <p:nvSpPr>
            <p:cNvPr id="9" name="Freeform 5"/>
            <p:cNvSpPr>
              <a:spLocks/>
            </p:cNvSpPr>
            <p:nvPr/>
          </p:nvSpPr>
          <p:spPr bwMode="auto">
            <a:xfrm>
              <a:off x="1757" y="1372"/>
              <a:ext cx="2367" cy="2368"/>
            </a:xfrm>
            <a:custGeom>
              <a:avLst/>
              <a:gdLst/>
              <a:ahLst/>
              <a:cxnLst>
                <a:cxn ang="0">
                  <a:pos x="2613" y="14"/>
                </a:cxn>
                <a:cxn ang="0">
                  <a:pos x="2906" y="62"/>
                </a:cxn>
                <a:cxn ang="0">
                  <a:pos x="3184" y="145"/>
                </a:cxn>
                <a:cxn ang="0">
                  <a:pos x="3449" y="261"/>
                </a:cxn>
                <a:cxn ang="0">
                  <a:pos x="3695" y="406"/>
                </a:cxn>
                <a:cxn ang="0">
                  <a:pos x="3921" y="580"/>
                </a:cxn>
                <a:cxn ang="0">
                  <a:pos x="4125" y="778"/>
                </a:cxn>
                <a:cxn ang="0">
                  <a:pos x="4303" y="999"/>
                </a:cxn>
                <a:cxn ang="0">
                  <a:pos x="4454" y="1242"/>
                </a:cxn>
                <a:cxn ang="0">
                  <a:pos x="4576" y="1503"/>
                </a:cxn>
                <a:cxn ang="0">
                  <a:pos x="4666" y="1779"/>
                </a:cxn>
                <a:cxn ang="0">
                  <a:pos x="4721" y="2069"/>
                </a:cxn>
                <a:cxn ang="0">
                  <a:pos x="4740" y="2371"/>
                </a:cxn>
                <a:cxn ang="0">
                  <a:pos x="4721" y="2673"/>
                </a:cxn>
                <a:cxn ang="0">
                  <a:pos x="4666" y="2963"/>
                </a:cxn>
                <a:cxn ang="0">
                  <a:pos x="4576" y="3240"/>
                </a:cxn>
                <a:cxn ang="0">
                  <a:pos x="4454" y="3500"/>
                </a:cxn>
                <a:cxn ang="0">
                  <a:pos x="4303" y="3743"/>
                </a:cxn>
                <a:cxn ang="0">
                  <a:pos x="4125" y="3964"/>
                </a:cxn>
                <a:cxn ang="0">
                  <a:pos x="3921" y="4163"/>
                </a:cxn>
                <a:cxn ang="0">
                  <a:pos x="3695" y="4337"/>
                </a:cxn>
                <a:cxn ang="0">
                  <a:pos x="3449" y="4482"/>
                </a:cxn>
                <a:cxn ang="0">
                  <a:pos x="3184" y="4597"/>
                </a:cxn>
                <a:cxn ang="0">
                  <a:pos x="2906" y="4680"/>
                </a:cxn>
                <a:cxn ang="0">
                  <a:pos x="2613" y="4728"/>
                </a:cxn>
                <a:cxn ang="0">
                  <a:pos x="2309" y="4740"/>
                </a:cxn>
                <a:cxn ang="0">
                  <a:pos x="2009" y="4713"/>
                </a:cxn>
                <a:cxn ang="0">
                  <a:pos x="1721" y="4651"/>
                </a:cxn>
                <a:cxn ang="0">
                  <a:pos x="1448" y="4554"/>
                </a:cxn>
                <a:cxn ang="0">
                  <a:pos x="1191" y="4426"/>
                </a:cxn>
                <a:cxn ang="0">
                  <a:pos x="953" y="4270"/>
                </a:cxn>
                <a:cxn ang="0">
                  <a:pos x="735" y="4087"/>
                </a:cxn>
                <a:cxn ang="0">
                  <a:pos x="542" y="3878"/>
                </a:cxn>
                <a:cxn ang="0">
                  <a:pos x="375" y="3648"/>
                </a:cxn>
                <a:cxn ang="0">
                  <a:pos x="234" y="3399"/>
                </a:cxn>
                <a:cxn ang="0">
                  <a:pos x="125" y="3132"/>
                </a:cxn>
                <a:cxn ang="0">
                  <a:pos x="49" y="2848"/>
                </a:cxn>
                <a:cxn ang="0">
                  <a:pos x="7" y="2553"/>
                </a:cxn>
                <a:cxn ang="0">
                  <a:pos x="4" y="2249"/>
                </a:cxn>
                <a:cxn ang="0">
                  <a:pos x="37" y="1952"/>
                </a:cxn>
                <a:cxn ang="0">
                  <a:pos x="107" y="1667"/>
                </a:cxn>
                <a:cxn ang="0">
                  <a:pos x="210" y="1397"/>
                </a:cxn>
                <a:cxn ang="0">
                  <a:pos x="344" y="1143"/>
                </a:cxn>
                <a:cxn ang="0">
                  <a:pos x="506" y="908"/>
                </a:cxn>
                <a:cxn ang="0">
                  <a:pos x="695" y="696"/>
                </a:cxn>
                <a:cxn ang="0">
                  <a:pos x="908" y="507"/>
                </a:cxn>
                <a:cxn ang="0">
                  <a:pos x="1142" y="345"/>
                </a:cxn>
                <a:cxn ang="0">
                  <a:pos x="1395" y="211"/>
                </a:cxn>
                <a:cxn ang="0">
                  <a:pos x="1666" y="109"/>
                </a:cxn>
                <a:cxn ang="0">
                  <a:pos x="1951" y="38"/>
                </a:cxn>
                <a:cxn ang="0">
                  <a:pos x="2249" y="5"/>
                </a:cxn>
              </a:cxnLst>
              <a:rect l="0" t="0" r="r" b="b"/>
              <a:pathLst>
                <a:path w="4740" h="4741">
                  <a:moveTo>
                    <a:pt x="2370" y="0"/>
                  </a:moveTo>
                  <a:lnTo>
                    <a:pt x="2431" y="3"/>
                  </a:lnTo>
                  <a:lnTo>
                    <a:pt x="2492" y="5"/>
                  </a:lnTo>
                  <a:lnTo>
                    <a:pt x="2553" y="8"/>
                  </a:lnTo>
                  <a:lnTo>
                    <a:pt x="2613" y="14"/>
                  </a:lnTo>
                  <a:lnTo>
                    <a:pt x="2672" y="21"/>
                  </a:lnTo>
                  <a:lnTo>
                    <a:pt x="2731" y="29"/>
                  </a:lnTo>
                  <a:lnTo>
                    <a:pt x="2789" y="38"/>
                  </a:lnTo>
                  <a:lnTo>
                    <a:pt x="2848" y="50"/>
                  </a:lnTo>
                  <a:lnTo>
                    <a:pt x="2906" y="62"/>
                  </a:lnTo>
                  <a:lnTo>
                    <a:pt x="2962" y="76"/>
                  </a:lnTo>
                  <a:lnTo>
                    <a:pt x="3019" y="91"/>
                  </a:lnTo>
                  <a:lnTo>
                    <a:pt x="3075" y="109"/>
                  </a:lnTo>
                  <a:lnTo>
                    <a:pt x="3130" y="126"/>
                  </a:lnTo>
                  <a:lnTo>
                    <a:pt x="3184" y="145"/>
                  </a:lnTo>
                  <a:lnTo>
                    <a:pt x="3239" y="166"/>
                  </a:lnTo>
                  <a:lnTo>
                    <a:pt x="3293" y="188"/>
                  </a:lnTo>
                  <a:lnTo>
                    <a:pt x="3346" y="211"/>
                  </a:lnTo>
                  <a:lnTo>
                    <a:pt x="3398" y="235"/>
                  </a:lnTo>
                  <a:lnTo>
                    <a:pt x="3449" y="261"/>
                  </a:lnTo>
                  <a:lnTo>
                    <a:pt x="3500" y="287"/>
                  </a:lnTo>
                  <a:lnTo>
                    <a:pt x="3550" y="316"/>
                  </a:lnTo>
                  <a:lnTo>
                    <a:pt x="3599" y="345"/>
                  </a:lnTo>
                  <a:lnTo>
                    <a:pt x="3648" y="375"/>
                  </a:lnTo>
                  <a:lnTo>
                    <a:pt x="3695" y="406"/>
                  </a:lnTo>
                  <a:lnTo>
                    <a:pt x="3742" y="439"/>
                  </a:lnTo>
                  <a:lnTo>
                    <a:pt x="3788" y="473"/>
                  </a:lnTo>
                  <a:lnTo>
                    <a:pt x="3833" y="507"/>
                  </a:lnTo>
                  <a:lnTo>
                    <a:pt x="3878" y="543"/>
                  </a:lnTo>
                  <a:lnTo>
                    <a:pt x="3921" y="580"/>
                  </a:lnTo>
                  <a:lnTo>
                    <a:pt x="3963" y="618"/>
                  </a:lnTo>
                  <a:lnTo>
                    <a:pt x="4005" y="656"/>
                  </a:lnTo>
                  <a:lnTo>
                    <a:pt x="4046" y="696"/>
                  </a:lnTo>
                  <a:lnTo>
                    <a:pt x="4085" y="736"/>
                  </a:lnTo>
                  <a:lnTo>
                    <a:pt x="4125" y="778"/>
                  </a:lnTo>
                  <a:lnTo>
                    <a:pt x="4163" y="820"/>
                  </a:lnTo>
                  <a:lnTo>
                    <a:pt x="4198" y="864"/>
                  </a:lnTo>
                  <a:lnTo>
                    <a:pt x="4234" y="908"/>
                  </a:lnTo>
                  <a:lnTo>
                    <a:pt x="4270" y="954"/>
                  </a:lnTo>
                  <a:lnTo>
                    <a:pt x="4303" y="999"/>
                  </a:lnTo>
                  <a:lnTo>
                    <a:pt x="4335" y="1046"/>
                  </a:lnTo>
                  <a:lnTo>
                    <a:pt x="4367" y="1095"/>
                  </a:lnTo>
                  <a:lnTo>
                    <a:pt x="4396" y="1143"/>
                  </a:lnTo>
                  <a:lnTo>
                    <a:pt x="4426" y="1191"/>
                  </a:lnTo>
                  <a:lnTo>
                    <a:pt x="4454" y="1242"/>
                  </a:lnTo>
                  <a:lnTo>
                    <a:pt x="4481" y="1293"/>
                  </a:lnTo>
                  <a:lnTo>
                    <a:pt x="4506" y="1344"/>
                  </a:lnTo>
                  <a:lnTo>
                    <a:pt x="4531" y="1397"/>
                  </a:lnTo>
                  <a:lnTo>
                    <a:pt x="4554" y="1450"/>
                  </a:lnTo>
                  <a:lnTo>
                    <a:pt x="4576" y="1503"/>
                  </a:lnTo>
                  <a:lnTo>
                    <a:pt x="4596" y="1557"/>
                  </a:lnTo>
                  <a:lnTo>
                    <a:pt x="4615" y="1611"/>
                  </a:lnTo>
                  <a:lnTo>
                    <a:pt x="4634" y="1667"/>
                  </a:lnTo>
                  <a:lnTo>
                    <a:pt x="4650" y="1723"/>
                  </a:lnTo>
                  <a:lnTo>
                    <a:pt x="4666" y="1779"/>
                  </a:lnTo>
                  <a:lnTo>
                    <a:pt x="4680" y="1837"/>
                  </a:lnTo>
                  <a:lnTo>
                    <a:pt x="4693" y="1894"/>
                  </a:lnTo>
                  <a:lnTo>
                    <a:pt x="4703" y="1952"/>
                  </a:lnTo>
                  <a:lnTo>
                    <a:pt x="4713" y="2011"/>
                  </a:lnTo>
                  <a:lnTo>
                    <a:pt x="4721" y="2069"/>
                  </a:lnTo>
                  <a:lnTo>
                    <a:pt x="4728" y="2129"/>
                  </a:lnTo>
                  <a:lnTo>
                    <a:pt x="4733" y="2189"/>
                  </a:lnTo>
                  <a:lnTo>
                    <a:pt x="4737" y="2249"/>
                  </a:lnTo>
                  <a:lnTo>
                    <a:pt x="4740" y="2310"/>
                  </a:lnTo>
                  <a:lnTo>
                    <a:pt x="4740" y="2371"/>
                  </a:lnTo>
                  <a:lnTo>
                    <a:pt x="4740" y="2432"/>
                  </a:lnTo>
                  <a:lnTo>
                    <a:pt x="4737" y="2493"/>
                  </a:lnTo>
                  <a:lnTo>
                    <a:pt x="4733" y="2553"/>
                  </a:lnTo>
                  <a:lnTo>
                    <a:pt x="4728" y="2613"/>
                  </a:lnTo>
                  <a:lnTo>
                    <a:pt x="4721" y="2673"/>
                  </a:lnTo>
                  <a:lnTo>
                    <a:pt x="4713" y="2732"/>
                  </a:lnTo>
                  <a:lnTo>
                    <a:pt x="4703" y="2790"/>
                  </a:lnTo>
                  <a:lnTo>
                    <a:pt x="4693" y="2848"/>
                  </a:lnTo>
                  <a:lnTo>
                    <a:pt x="4680" y="2906"/>
                  </a:lnTo>
                  <a:lnTo>
                    <a:pt x="4666" y="2963"/>
                  </a:lnTo>
                  <a:lnTo>
                    <a:pt x="4650" y="3020"/>
                  </a:lnTo>
                  <a:lnTo>
                    <a:pt x="4634" y="3075"/>
                  </a:lnTo>
                  <a:lnTo>
                    <a:pt x="4615" y="3132"/>
                  </a:lnTo>
                  <a:lnTo>
                    <a:pt x="4596" y="3186"/>
                  </a:lnTo>
                  <a:lnTo>
                    <a:pt x="4576" y="3240"/>
                  </a:lnTo>
                  <a:lnTo>
                    <a:pt x="4554" y="3293"/>
                  </a:lnTo>
                  <a:lnTo>
                    <a:pt x="4531" y="3346"/>
                  </a:lnTo>
                  <a:lnTo>
                    <a:pt x="4506" y="3399"/>
                  </a:lnTo>
                  <a:lnTo>
                    <a:pt x="4481" y="3449"/>
                  </a:lnTo>
                  <a:lnTo>
                    <a:pt x="4454" y="3500"/>
                  </a:lnTo>
                  <a:lnTo>
                    <a:pt x="4426" y="3551"/>
                  </a:lnTo>
                  <a:lnTo>
                    <a:pt x="4396" y="3599"/>
                  </a:lnTo>
                  <a:lnTo>
                    <a:pt x="4367" y="3648"/>
                  </a:lnTo>
                  <a:lnTo>
                    <a:pt x="4335" y="3696"/>
                  </a:lnTo>
                  <a:lnTo>
                    <a:pt x="4303" y="3743"/>
                  </a:lnTo>
                  <a:lnTo>
                    <a:pt x="4270" y="3788"/>
                  </a:lnTo>
                  <a:lnTo>
                    <a:pt x="4234" y="3834"/>
                  </a:lnTo>
                  <a:lnTo>
                    <a:pt x="4198" y="3878"/>
                  </a:lnTo>
                  <a:lnTo>
                    <a:pt x="4163" y="3922"/>
                  </a:lnTo>
                  <a:lnTo>
                    <a:pt x="4125" y="3964"/>
                  </a:lnTo>
                  <a:lnTo>
                    <a:pt x="4085" y="4006"/>
                  </a:lnTo>
                  <a:lnTo>
                    <a:pt x="4046" y="4046"/>
                  </a:lnTo>
                  <a:lnTo>
                    <a:pt x="4005" y="4087"/>
                  </a:lnTo>
                  <a:lnTo>
                    <a:pt x="3963" y="4125"/>
                  </a:lnTo>
                  <a:lnTo>
                    <a:pt x="3921" y="4163"/>
                  </a:lnTo>
                  <a:lnTo>
                    <a:pt x="3878" y="4199"/>
                  </a:lnTo>
                  <a:lnTo>
                    <a:pt x="3833" y="4235"/>
                  </a:lnTo>
                  <a:lnTo>
                    <a:pt x="3788" y="4270"/>
                  </a:lnTo>
                  <a:lnTo>
                    <a:pt x="3742" y="4303"/>
                  </a:lnTo>
                  <a:lnTo>
                    <a:pt x="3695" y="4337"/>
                  </a:lnTo>
                  <a:lnTo>
                    <a:pt x="3648" y="4368"/>
                  </a:lnTo>
                  <a:lnTo>
                    <a:pt x="3599" y="4398"/>
                  </a:lnTo>
                  <a:lnTo>
                    <a:pt x="3550" y="4426"/>
                  </a:lnTo>
                  <a:lnTo>
                    <a:pt x="3500" y="4455"/>
                  </a:lnTo>
                  <a:lnTo>
                    <a:pt x="3449" y="4482"/>
                  </a:lnTo>
                  <a:lnTo>
                    <a:pt x="3398" y="4507"/>
                  </a:lnTo>
                  <a:lnTo>
                    <a:pt x="3346" y="4531"/>
                  </a:lnTo>
                  <a:lnTo>
                    <a:pt x="3293" y="4554"/>
                  </a:lnTo>
                  <a:lnTo>
                    <a:pt x="3239" y="4576"/>
                  </a:lnTo>
                  <a:lnTo>
                    <a:pt x="3184" y="4597"/>
                  </a:lnTo>
                  <a:lnTo>
                    <a:pt x="3130" y="4616"/>
                  </a:lnTo>
                  <a:lnTo>
                    <a:pt x="3075" y="4634"/>
                  </a:lnTo>
                  <a:lnTo>
                    <a:pt x="3019" y="4651"/>
                  </a:lnTo>
                  <a:lnTo>
                    <a:pt x="2962" y="4666"/>
                  </a:lnTo>
                  <a:lnTo>
                    <a:pt x="2906" y="4680"/>
                  </a:lnTo>
                  <a:lnTo>
                    <a:pt x="2848" y="4693"/>
                  </a:lnTo>
                  <a:lnTo>
                    <a:pt x="2789" y="4704"/>
                  </a:lnTo>
                  <a:lnTo>
                    <a:pt x="2731" y="4713"/>
                  </a:lnTo>
                  <a:lnTo>
                    <a:pt x="2672" y="4721"/>
                  </a:lnTo>
                  <a:lnTo>
                    <a:pt x="2613" y="4728"/>
                  </a:lnTo>
                  <a:lnTo>
                    <a:pt x="2553" y="4734"/>
                  </a:lnTo>
                  <a:lnTo>
                    <a:pt x="2492" y="4737"/>
                  </a:lnTo>
                  <a:lnTo>
                    <a:pt x="2431" y="4740"/>
                  </a:lnTo>
                  <a:lnTo>
                    <a:pt x="2370" y="4741"/>
                  </a:lnTo>
                  <a:lnTo>
                    <a:pt x="2309" y="4740"/>
                  </a:lnTo>
                  <a:lnTo>
                    <a:pt x="2249" y="4737"/>
                  </a:lnTo>
                  <a:lnTo>
                    <a:pt x="2188" y="4734"/>
                  </a:lnTo>
                  <a:lnTo>
                    <a:pt x="2128" y="4728"/>
                  </a:lnTo>
                  <a:lnTo>
                    <a:pt x="2068" y="4721"/>
                  </a:lnTo>
                  <a:lnTo>
                    <a:pt x="2009" y="4713"/>
                  </a:lnTo>
                  <a:lnTo>
                    <a:pt x="1951" y="4704"/>
                  </a:lnTo>
                  <a:lnTo>
                    <a:pt x="1893" y="4693"/>
                  </a:lnTo>
                  <a:lnTo>
                    <a:pt x="1835" y="4680"/>
                  </a:lnTo>
                  <a:lnTo>
                    <a:pt x="1778" y="4666"/>
                  </a:lnTo>
                  <a:lnTo>
                    <a:pt x="1721" y="4651"/>
                  </a:lnTo>
                  <a:lnTo>
                    <a:pt x="1666" y="4634"/>
                  </a:lnTo>
                  <a:lnTo>
                    <a:pt x="1611" y="4616"/>
                  </a:lnTo>
                  <a:lnTo>
                    <a:pt x="1556" y="4597"/>
                  </a:lnTo>
                  <a:lnTo>
                    <a:pt x="1501" y="4576"/>
                  </a:lnTo>
                  <a:lnTo>
                    <a:pt x="1448" y="4554"/>
                  </a:lnTo>
                  <a:lnTo>
                    <a:pt x="1395" y="4531"/>
                  </a:lnTo>
                  <a:lnTo>
                    <a:pt x="1344" y="4507"/>
                  </a:lnTo>
                  <a:lnTo>
                    <a:pt x="1292" y="4482"/>
                  </a:lnTo>
                  <a:lnTo>
                    <a:pt x="1241" y="4455"/>
                  </a:lnTo>
                  <a:lnTo>
                    <a:pt x="1191" y="4426"/>
                  </a:lnTo>
                  <a:lnTo>
                    <a:pt x="1142" y="4398"/>
                  </a:lnTo>
                  <a:lnTo>
                    <a:pt x="1094" y="4368"/>
                  </a:lnTo>
                  <a:lnTo>
                    <a:pt x="1045" y="4337"/>
                  </a:lnTo>
                  <a:lnTo>
                    <a:pt x="999" y="4303"/>
                  </a:lnTo>
                  <a:lnTo>
                    <a:pt x="953" y="4270"/>
                  </a:lnTo>
                  <a:lnTo>
                    <a:pt x="908" y="4235"/>
                  </a:lnTo>
                  <a:lnTo>
                    <a:pt x="863" y="4199"/>
                  </a:lnTo>
                  <a:lnTo>
                    <a:pt x="819" y="4163"/>
                  </a:lnTo>
                  <a:lnTo>
                    <a:pt x="777" y="4125"/>
                  </a:lnTo>
                  <a:lnTo>
                    <a:pt x="735" y="4087"/>
                  </a:lnTo>
                  <a:lnTo>
                    <a:pt x="695" y="4046"/>
                  </a:lnTo>
                  <a:lnTo>
                    <a:pt x="656" y="4006"/>
                  </a:lnTo>
                  <a:lnTo>
                    <a:pt x="617" y="3964"/>
                  </a:lnTo>
                  <a:lnTo>
                    <a:pt x="579" y="3922"/>
                  </a:lnTo>
                  <a:lnTo>
                    <a:pt x="542" y="3878"/>
                  </a:lnTo>
                  <a:lnTo>
                    <a:pt x="506" y="3834"/>
                  </a:lnTo>
                  <a:lnTo>
                    <a:pt x="471" y="3788"/>
                  </a:lnTo>
                  <a:lnTo>
                    <a:pt x="438" y="3743"/>
                  </a:lnTo>
                  <a:lnTo>
                    <a:pt x="406" y="3696"/>
                  </a:lnTo>
                  <a:lnTo>
                    <a:pt x="375" y="3648"/>
                  </a:lnTo>
                  <a:lnTo>
                    <a:pt x="344" y="3599"/>
                  </a:lnTo>
                  <a:lnTo>
                    <a:pt x="315" y="3551"/>
                  </a:lnTo>
                  <a:lnTo>
                    <a:pt x="287" y="3500"/>
                  </a:lnTo>
                  <a:lnTo>
                    <a:pt x="259" y="3449"/>
                  </a:lnTo>
                  <a:lnTo>
                    <a:pt x="234" y="3399"/>
                  </a:lnTo>
                  <a:lnTo>
                    <a:pt x="210" y="3346"/>
                  </a:lnTo>
                  <a:lnTo>
                    <a:pt x="187" y="3293"/>
                  </a:lnTo>
                  <a:lnTo>
                    <a:pt x="165" y="3240"/>
                  </a:lnTo>
                  <a:lnTo>
                    <a:pt x="144" y="3186"/>
                  </a:lnTo>
                  <a:lnTo>
                    <a:pt x="125" y="3132"/>
                  </a:lnTo>
                  <a:lnTo>
                    <a:pt x="107" y="3075"/>
                  </a:lnTo>
                  <a:lnTo>
                    <a:pt x="90" y="3020"/>
                  </a:lnTo>
                  <a:lnTo>
                    <a:pt x="75" y="2963"/>
                  </a:lnTo>
                  <a:lnTo>
                    <a:pt x="61" y="2906"/>
                  </a:lnTo>
                  <a:lnTo>
                    <a:pt x="49" y="2848"/>
                  </a:lnTo>
                  <a:lnTo>
                    <a:pt x="37" y="2790"/>
                  </a:lnTo>
                  <a:lnTo>
                    <a:pt x="28" y="2732"/>
                  </a:lnTo>
                  <a:lnTo>
                    <a:pt x="20" y="2673"/>
                  </a:lnTo>
                  <a:lnTo>
                    <a:pt x="13" y="2613"/>
                  </a:lnTo>
                  <a:lnTo>
                    <a:pt x="7" y="2553"/>
                  </a:lnTo>
                  <a:lnTo>
                    <a:pt x="4" y="2493"/>
                  </a:lnTo>
                  <a:lnTo>
                    <a:pt x="1" y="2432"/>
                  </a:lnTo>
                  <a:lnTo>
                    <a:pt x="0" y="2371"/>
                  </a:lnTo>
                  <a:lnTo>
                    <a:pt x="1" y="2310"/>
                  </a:lnTo>
                  <a:lnTo>
                    <a:pt x="4" y="2249"/>
                  </a:lnTo>
                  <a:lnTo>
                    <a:pt x="7" y="2189"/>
                  </a:lnTo>
                  <a:lnTo>
                    <a:pt x="13" y="2129"/>
                  </a:lnTo>
                  <a:lnTo>
                    <a:pt x="20" y="2069"/>
                  </a:lnTo>
                  <a:lnTo>
                    <a:pt x="28" y="2011"/>
                  </a:lnTo>
                  <a:lnTo>
                    <a:pt x="37" y="1952"/>
                  </a:lnTo>
                  <a:lnTo>
                    <a:pt x="49" y="1894"/>
                  </a:lnTo>
                  <a:lnTo>
                    <a:pt x="61" y="1837"/>
                  </a:lnTo>
                  <a:lnTo>
                    <a:pt x="75" y="1779"/>
                  </a:lnTo>
                  <a:lnTo>
                    <a:pt x="90" y="1723"/>
                  </a:lnTo>
                  <a:lnTo>
                    <a:pt x="107" y="1667"/>
                  </a:lnTo>
                  <a:lnTo>
                    <a:pt x="125" y="1611"/>
                  </a:lnTo>
                  <a:lnTo>
                    <a:pt x="144" y="1557"/>
                  </a:lnTo>
                  <a:lnTo>
                    <a:pt x="165" y="1503"/>
                  </a:lnTo>
                  <a:lnTo>
                    <a:pt x="187" y="1450"/>
                  </a:lnTo>
                  <a:lnTo>
                    <a:pt x="210" y="1397"/>
                  </a:lnTo>
                  <a:lnTo>
                    <a:pt x="234" y="1344"/>
                  </a:lnTo>
                  <a:lnTo>
                    <a:pt x="259" y="1293"/>
                  </a:lnTo>
                  <a:lnTo>
                    <a:pt x="287" y="1242"/>
                  </a:lnTo>
                  <a:lnTo>
                    <a:pt x="315" y="1191"/>
                  </a:lnTo>
                  <a:lnTo>
                    <a:pt x="344" y="1143"/>
                  </a:lnTo>
                  <a:lnTo>
                    <a:pt x="375" y="1095"/>
                  </a:lnTo>
                  <a:lnTo>
                    <a:pt x="406" y="1046"/>
                  </a:lnTo>
                  <a:lnTo>
                    <a:pt x="438" y="999"/>
                  </a:lnTo>
                  <a:lnTo>
                    <a:pt x="471" y="954"/>
                  </a:lnTo>
                  <a:lnTo>
                    <a:pt x="506" y="908"/>
                  </a:lnTo>
                  <a:lnTo>
                    <a:pt x="542" y="864"/>
                  </a:lnTo>
                  <a:lnTo>
                    <a:pt x="579" y="820"/>
                  </a:lnTo>
                  <a:lnTo>
                    <a:pt x="617" y="778"/>
                  </a:lnTo>
                  <a:lnTo>
                    <a:pt x="656" y="736"/>
                  </a:lnTo>
                  <a:lnTo>
                    <a:pt x="695" y="696"/>
                  </a:lnTo>
                  <a:lnTo>
                    <a:pt x="735" y="656"/>
                  </a:lnTo>
                  <a:lnTo>
                    <a:pt x="777" y="618"/>
                  </a:lnTo>
                  <a:lnTo>
                    <a:pt x="819" y="580"/>
                  </a:lnTo>
                  <a:lnTo>
                    <a:pt x="863" y="543"/>
                  </a:lnTo>
                  <a:lnTo>
                    <a:pt x="908" y="507"/>
                  </a:lnTo>
                  <a:lnTo>
                    <a:pt x="953" y="473"/>
                  </a:lnTo>
                  <a:lnTo>
                    <a:pt x="999" y="439"/>
                  </a:lnTo>
                  <a:lnTo>
                    <a:pt x="1045" y="406"/>
                  </a:lnTo>
                  <a:lnTo>
                    <a:pt x="1094" y="375"/>
                  </a:lnTo>
                  <a:lnTo>
                    <a:pt x="1142" y="345"/>
                  </a:lnTo>
                  <a:lnTo>
                    <a:pt x="1191" y="316"/>
                  </a:lnTo>
                  <a:lnTo>
                    <a:pt x="1241" y="287"/>
                  </a:lnTo>
                  <a:lnTo>
                    <a:pt x="1292" y="261"/>
                  </a:lnTo>
                  <a:lnTo>
                    <a:pt x="1344" y="235"/>
                  </a:lnTo>
                  <a:lnTo>
                    <a:pt x="1395" y="211"/>
                  </a:lnTo>
                  <a:lnTo>
                    <a:pt x="1448" y="188"/>
                  </a:lnTo>
                  <a:lnTo>
                    <a:pt x="1501" y="166"/>
                  </a:lnTo>
                  <a:lnTo>
                    <a:pt x="1556" y="145"/>
                  </a:lnTo>
                  <a:lnTo>
                    <a:pt x="1611" y="126"/>
                  </a:lnTo>
                  <a:lnTo>
                    <a:pt x="1666" y="109"/>
                  </a:lnTo>
                  <a:lnTo>
                    <a:pt x="1721" y="91"/>
                  </a:lnTo>
                  <a:lnTo>
                    <a:pt x="1778" y="76"/>
                  </a:lnTo>
                  <a:lnTo>
                    <a:pt x="1835" y="62"/>
                  </a:lnTo>
                  <a:lnTo>
                    <a:pt x="1893" y="50"/>
                  </a:lnTo>
                  <a:lnTo>
                    <a:pt x="1951" y="38"/>
                  </a:lnTo>
                  <a:lnTo>
                    <a:pt x="2009" y="29"/>
                  </a:lnTo>
                  <a:lnTo>
                    <a:pt x="2068" y="21"/>
                  </a:lnTo>
                  <a:lnTo>
                    <a:pt x="2128" y="14"/>
                  </a:lnTo>
                  <a:lnTo>
                    <a:pt x="2188" y="8"/>
                  </a:lnTo>
                  <a:lnTo>
                    <a:pt x="2249" y="5"/>
                  </a:lnTo>
                  <a:lnTo>
                    <a:pt x="2309" y="3"/>
                  </a:lnTo>
                  <a:lnTo>
                    <a:pt x="2370" y="1"/>
                  </a:lnTo>
                  <a:lnTo>
                    <a:pt x="237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0" name="Freeform 6"/>
            <p:cNvSpPr>
              <a:spLocks noEditPoints="1"/>
            </p:cNvSpPr>
            <p:nvPr/>
          </p:nvSpPr>
          <p:spPr bwMode="auto">
            <a:xfrm>
              <a:off x="1633" y="1249"/>
              <a:ext cx="2614" cy="2614"/>
            </a:xfrm>
            <a:custGeom>
              <a:avLst/>
              <a:gdLst/>
              <a:ahLst/>
              <a:cxnLst>
                <a:cxn ang="0">
                  <a:pos x="2217" y="5198"/>
                </a:cxn>
                <a:cxn ang="0">
                  <a:pos x="1776" y="5091"/>
                </a:cxn>
                <a:cxn ang="0">
                  <a:pos x="1369" y="4912"/>
                </a:cxn>
                <a:cxn ang="0">
                  <a:pos x="1001" y="4671"/>
                </a:cxn>
                <a:cxn ang="0">
                  <a:pos x="680" y="4371"/>
                </a:cxn>
                <a:cxn ang="0">
                  <a:pos x="412" y="4023"/>
                </a:cxn>
                <a:cxn ang="0">
                  <a:pos x="206" y="3631"/>
                </a:cxn>
                <a:cxn ang="0">
                  <a:pos x="67" y="3204"/>
                </a:cxn>
                <a:cxn ang="0">
                  <a:pos x="3" y="2749"/>
                </a:cxn>
                <a:cxn ang="0">
                  <a:pos x="21" y="2281"/>
                </a:cxn>
                <a:cxn ang="0">
                  <a:pos x="118" y="1838"/>
                </a:cxn>
                <a:cxn ang="0">
                  <a:pos x="287" y="1424"/>
                </a:cxn>
                <a:cxn ang="0">
                  <a:pos x="520" y="1051"/>
                </a:cxn>
                <a:cxn ang="0">
                  <a:pos x="811" y="722"/>
                </a:cxn>
                <a:cxn ang="0">
                  <a:pos x="1153" y="447"/>
                </a:cxn>
                <a:cxn ang="0">
                  <a:pos x="1539" y="231"/>
                </a:cxn>
                <a:cxn ang="0">
                  <a:pos x="1961" y="82"/>
                </a:cxn>
                <a:cxn ang="0">
                  <a:pos x="2414" y="8"/>
                </a:cxn>
                <a:cxn ang="0">
                  <a:pos x="2881" y="14"/>
                </a:cxn>
                <a:cxn ang="0">
                  <a:pos x="3329" y="99"/>
                </a:cxn>
                <a:cxn ang="0">
                  <a:pos x="3748" y="258"/>
                </a:cxn>
                <a:cxn ang="0">
                  <a:pos x="4128" y="483"/>
                </a:cxn>
                <a:cxn ang="0">
                  <a:pos x="4463" y="766"/>
                </a:cxn>
                <a:cxn ang="0">
                  <a:pos x="4746" y="1102"/>
                </a:cxn>
                <a:cxn ang="0">
                  <a:pos x="4971" y="1482"/>
                </a:cxn>
                <a:cxn ang="0">
                  <a:pos x="5129" y="1899"/>
                </a:cxn>
                <a:cxn ang="0">
                  <a:pos x="5215" y="2347"/>
                </a:cxn>
                <a:cxn ang="0">
                  <a:pos x="5221" y="2815"/>
                </a:cxn>
                <a:cxn ang="0">
                  <a:pos x="5146" y="3267"/>
                </a:cxn>
                <a:cxn ang="0">
                  <a:pos x="4998" y="3689"/>
                </a:cxn>
                <a:cxn ang="0">
                  <a:pos x="4782" y="4075"/>
                </a:cxn>
                <a:cxn ang="0">
                  <a:pos x="4507" y="4417"/>
                </a:cxn>
                <a:cxn ang="0">
                  <a:pos x="4178" y="4709"/>
                </a:cxn>
                <a:cxn ang="0">
                  <a:pos x="3804" y="4942"/>
                </a:cxn>
                <a:cxn ang="0">
                  <a:pos x="3392" y="5111"/>
                </a:cxn>
                <a:cxn ang="0">
                  <a:pos x="2947" y="5207"/>
                </a:cxn>
                <a:cxn ang="0">
                  <a:pos x="1131" y="3819"/>
                </a:cxn>
                <a:cxn ang="0">
                  <a:pos x="1258" y="3381"/>
                </a:cxn>
                <a:cxn ang="0">
                  <a:pos x="1348" y="3148"/>
                </a:cxn>
                <a:cxn ang="0">
                  <a:pos x="1447" y="2959"/>
                </a:cxn>
                <a:cxn ang="0">
                  <a:pos x="1556" y="2822"/>
                </a:cxn>
                <a:cxn ang="0">
                  <a:pos x="1690" y="2718"/>
                </a:cxn>
                <a:cxn ang="0">
                  <a:pos x="1855" y="2666"/>
                </a:cxn>
                <a:cxn ang="0">
                  <a:pos x="2001" y="2672"/>
                </a:cxn>
                <a:cxn ang="0">
                  <a:pos x="2144" y="2739"/>
                </a:cxn>
                <a:cxn ang="0">
                  <a:pos x="2295" y="2881"/>
                </a:cxn>
                <a:cxn ang="0">
                  <a:pos x="2435" y="3090"/>
                </a:cxn>
                <a:cxn ang="0">
                  <a:pos x="2614" y="3456"/>
                </a:cxn>
                <a:cxn ang="0">
                  <a:pos x="2794" y="3090"/>
                </a:cxn>
                <a:cxn ang="0">
                  <a:pos x="2934" y="2881"/>
                </a:cxn>
                <a:cxn ang="0">
                  <a:pos x="3085" y="2739"/>
                </a:cxn>
                <a:cxn ang="0">
                  <a:pos x="3228" y="2672"/>
                </a:cxn>
                <a:cxn ang="0">
                  <a:pos x="3400" y="2669"/>
                </a:cxn>
                <a:cxn ang="0">
                  <a:pos x="3560" y="2729"/>
                </a:cxn>
                <a:cxn ang="0">
                  <a:pos x="3689" y="2838"/>
                </a:cxn>
                <a:cxn ang="0">
                  <a:pos x="3796" y="2983"/>
                </a:cxn>
                <a:cxn ang="0">
                  <a:pos x="3894" y="3179"/>
                </a:cxn>
                <a:cxn ang="0">
                  <a:pos x="3983" y="3417"/>
                </a:cxn>
                <a:cxn ang="0">
                  <a:pos x="4268" y="3819"/>
                </a:cxn>
                <a:cxn ang="0">
                  <a:pos x="1131" y="3819"/>
                </a:cxn>
              </a:cxnLst>
              <a:rect l="0" t="0" r="r" b="b"/>
              <a:pathLst>
                <a:path w="5228" h="5228">
                  <a:moveTo>
                    <a:pt x="2614" y="5227"/>
                  </a:moveTo>
                  <a:lnTo>
                    <a:pt x="2547" y="5227"/>
                  </a:lnTo>
                  <a:lnTo>
                    <a:pt x="2480" y="5225"/>
                  </a:lnTo>
                  <a:lnTo>
                    <a:pt x="2414" y="5221"/>
                  </a:lnTo>
                  <a:lnTo>
                    <a:pt x="2347" y="5214"/>
                  </a:lnTo>
                  <a:lnTo>
                    <a:pt x="2281" y="5207"/>
                  </a:lnTo>
                  <a:lnTo>
                    <a:pt x="2217" y="5198"/>
                  </a:lnTo>
                  <a:lnTo>
                    <a:pt x="2152" y="5188"/>
                  </a:lnTo>
                  <a:lnTo>
                    <a:pt x="2088" y="5175"/>
                  </a:lnTo>
                  <a:lnTo>
                    <a:pt x="2024" y="5161"/>
                  </a:lnTo>
                  <a:lnTo>
                    <a:pt x="1961" y="5146"/>
                  </a:lnTo>
                  <a:lnTo>
                    <a:pt x="1899" y="5129"/>
                  </a:lnTo>
                  <a:lnTo>
                    <a:pt x="1838" y="5111"/>
                  </a:lnTo>
                  <a:lnTo>
                    <a:pt x="1776" y="5091"/>
                  </a:lnTo>
                  <a:lnTo>
                    <a:pt x="1715" y="5069"/>
                  </a:lnTo>
                  <a:lnTo>
                    <a:pt x="1657" y="5047"/>
                  </a:lnTo>
                  <a:lnTo>
                    <a:pt x="1597" y="5023"/>
                  </a:lnTo>
                  <a:lnTo>
                    <a:pt x="1539" y="4998"/>
                  </a:lnTo>
                  <a:lnTo>
                    <a:pt x="1482" y="4970"/>
                  </a:lnTo>
                  <a:lnTo>
                    <a:pt x="1425" y="4942"/>
                  </a:lnTo>
                  <a:lnTo>
                    <a:pt x="1369" y="4912"/>
                  </a:lnTo>
                  <a:lnTo>
                    <a:pt x="1313" y="4881"/>
                  </a:lnTo>
                  <a:lnTo>
                    <a:pt x="1259" y="4849"/>
                  </a:lnTo>
                  <a:lnTo>
                    <a:pt x="1206" y="4816"/>
                  </a:lnTo>
                  <a:lnTo>
                    <a:pt x="1153" y="4781"/>
                  </a:lnTo>
                  <a:lnTo>
                    <a:pt x="1101" y="4745"/>
                  </a:lnTo>
                  <a:lnTo>
                    <a:pt x="1051" y="4709"/>
                  </a:lnTo>
                  <a:lnTo>
                    <a:pt x="1001" y="4671"/>
                  </a:lnTo>
                  <a:lnTo>
                    <a:pt x="952" y="4631"/>
                  </a:lnTo>
                  <a:lnTo>
                    <a:pt x="904" y="4591"/>
                  </a:lnTo>
                  <a:lnTo>
                    <a:pt x="857" y="4548"/>
                  </a:lnTo>
                  <a:lnTo>
                    <a:pt x="811" y="4506"/>
                  </a:lnTo>
                  <a:lnTo>
                    <a:pt x="766" y="4462"/>
                  </a:lnTo>
                  <a:lnTo>
                    <a:pt x="722" y="4417"/>
                  </a:lnTo>
                  <a:lnTo>
                    <a:pt x="680" y="4371"/>
                  </a:lnTo>
                  <a:lnTo>
                    <a:pt x="638" y="4325"/>
                  </a:lnTo>
                  <a:lnTo>
                    <a:pt x="598" y="4277"/>
                  </a:lnTo>
                  <a:lnTo>
                    <a:pt x="558" y="4228"/>
                  </a:lnTo>
                  <a:lnTo>
                    <a:pt x="520" y="4177"/>
                  </a:lnTo>
                  <a:lnTo>
                    <a:pt x="483" y="4127"/>
                  </a:lnTo>
                  <a:lnTo>
                    <a:pt x="447" y="4075"/>
                  </a:lnTo>
                  <a:lnTo>
                    <a:pt x="412" y="4023"/>
                  </a:lnTo>
                  <a:lnTo>
                    <a:pt x="379" y="3969"/>
                  </a:lnTo>
                  <a:lnTo>
                    <a:pt x="347" y="3915"/>
                  </a:lnTo>
                  <a:lnTo>
                    <a:pt x="316" y="3860"/>
                  </a:lnTo>
                  <a:lnTo>
                    <a:pt x="287" y="3804"/>
                  </a:lnTo>
                  <a:lnTo>
                    <a:pt x="258" y="3747"/>
                  </a:lnTo>
                  <a:lnTo>
                    <a:pt x="232" y="3689"/>
                  </a:lnTo>
                  <a:lnTo>
                    <a:pt x="206" y="3631"/>
                  </a:lnTo>
                  <a:lnTo>
                    <a:pt x="182" y="3573"/>
                  </a:lnTo>
                  <a:lnTo>
                    <a:pt x="159" y="3513"/>
                  </a:lnTo>
                  <a:lnTo>
                    <a:pt x="137" y="3452"/>
                  </a:lnTo>
                  <a:lnTo>
                    <a:pt x="118" y="3391"/>
                  </a:lnTo>
                  <a:lnTo>
                    <a:pt x="99" y="3330"/>
                  </a:lnTo>
                  <a:lnTo>
                    <a:pt x="83" y="3267"/>
                  </a:lnTo>
                  <a:lnTo>
                    <a:pt x="67" y="3204"/>
                  </a:lnTo>
                  <a:lnTo>
                    <a:pt x="53" y="3141"/>
                  </a:lnTo>
                  <a:lnTo>
                    <a:pt x="41" y="3076"/>
                  </a:lnTo>
                  <a:lnTo>
                    <a:pt x="30" y="3012"/>
                  </a:lnTo>
                  <a:lnTo>
                    <a:pt x="21" y="2947"/>
                  </a:lnTo>
                  <a:lnTo>
                    <a:pt x="14" y="2881"/>
                  </a:lnTo>
                  <a:lnTo>
                    <a:pt x="8" y="2815"/>
                  </a:lnTo>
                  <a:lnTo>
                    <a:pt x="3" y="2749"/>
                  </a:lnTo>
                  <a:lnTo>
                    <a:pt x="1" y="2682"/>
                  </a:lnTo>
                  <a:lnTo>
                    <a:pt x="0" y="2614"/>
                  </a:lnTo>
                  <a:lnTo>
                    <a:pt x="1" y="2546"/>
                  </a:lnTo>
                  <a:lnTo>
                    <a:pt x="3" y="2479"/>
                  </a:lnTo>
                  <a:lnTo>
                    <a:pt x="8" y="2413"/>
                  </a:lnTo>
                  <a:lnTo>
                    <a:pt x="14" y="2347"/>
                  </a:lnTo>
                  <a:lnTo>
                    <a:pt x="21" y="2281"/>
                  </a:lnTo>
                  <a:lnTo>
                    <a:pt x="30" y="2217"/>
                  </a:lnTo>
                  <a:lnTo>
                    <a:pt x="41" y="2152"/>
                  </a:lnTo>
                  <a:lnTo>
                    <a:pt x="53" y="2088"/>
                  </a:lnTo>
                  <a:lnTo>
                    <a:pt x="67" y="2024"/>
                  </a:lnTo>
                  <a:lnTo>
                    <a:pt x="83" y="1961"/>
                  </a:lnTo>
                  <a:lnTo>
                    <a:pt x="99" y="1899"/>
                  </a:lnTo>
                  <a:lnTo>
                    <a:pt x="118" y="1838"/>
                  </a:lnTo>
                  <a:lnTo>
                    <a:pt x="137" y="1777"/>
                  </a:lnTo>
                  <a:lnTo>
                    <a:pt x="159" y="1716"/>
                  </a:lnTo>
                  <a:lnTo>
                    <a:pt x="182" y="1656"/>
                  </a:lnTo>
                  <a:lnTo>
                    <a:pt x="206" y="1597"/>
                  </a:lnTo>
                  <a:lnTo>
                    <a:pt x="232" y="1539"/>
                  </a:lnTo>
                  <a:lnTo>
                    <a:pt x="258" y="1482"/>
                  </a:lnTo>
                  <a:lnTo>
                    <a:pt x="287" y="1424"/>
                  </a:lnTo>
                  <a:lnTo>
                    <a:pt x="316" y="1369"/>
                  </a:lnTo>
                  <a:lnTo>
                    <a:pt x="347" y="1313"/>
                  </a:lnTo>
                  <a:lnTo>
                    <a:pt x="379" y="1259"/>
                  </a:lnTo>
                  <a:lnTo>
                    <a:pt x="412" y="1205"/>
                  </a:lnTo>
                  <a:lnTo>
                    <a:pt x="447" y="1153"/>
                  </a:lnTo>
                  <a:lnTo>
                    <a:pt x="483" y="1102"/>
                  </a:lnTo>
                  <a:lnTo>
                    <a:pt x="520" y="1051"/>
                  </a:lnTo>
                  <a:lnTo>
                    <a:pt x="558" y="1000"/>
                  </a:lnTo>
                  <a:lnTo>
                    <a:pt x="598" y="952"/>
                  </a:lnTo>
                  <a:lnTo>
                    <a:pt x="638" y="903"/>
                  </a:lnTo>
                  <a:lnTo>
                    <a:pt x="680" y="857"/>
                  </a:lnTo>
                  <a:lnTo>
                    <a:pt x="722" y="811"/>
                  </a:lnTo>
                  <a:lnTo>
                    <a:pt x="766" y="766"/>
                  </a:lnTo>
                  <a:lnTo>
                    <a:pt x="811" y="722"/>
                  </a:lnTo>
                  <a:lnTo>
                    <a:pt x="857" y="680"/>
                  </a:lnTo>
                  <a:lnTo>
                    <a:pt x="904" y="637"/>
                  </a:lnTo>
                  <a:lnTo>
                    <a:pt x="952" y="597"/>
                  </a:lnTo>
                  <a:lnTo>
                    <a:pt x="1001" y="558"/>
                  </a:lnTo>
                  <a:lnTo>
                    <a:pt x="1051" y="520"/>
                  </a:lnTo>
                  <a:lnTo>
                    <a:pt x="1101" y="483"/>
                  </a:lnTo>
                  <a:lnTo>
                    <a:pt x="1153" y="447"/>
                  </a:lnTo>
                  <a:lnTo>
                    <a:pt x="1206" y="413"/>
                  </a:lnTo>
                  <a:lnTo>
                    <a:pt x="1259" y="379"/>
                  </a:lnTo>
                  <a:lnTo>
                    <a:pt x="1313" y="347"/>
                  </a:lnTo>
                  <a:lnTo>
                    <a:pt x="1369" y="316"/>
                  </a:lnTo>
                  <a:lnTo>
                    <a:pt x="1425" y="286"/>
                  </a:lnTo>
                  <a:lnTo>
                    <a:pt x="1482" y="258"/>
                  </a:lnTo>
                  <a:lnTo>
                    <a:pt x="1539" y="231"/>
                  </a:lnTo>
                  <a:lnTo>
                    <a:pt x="1597" y="205"/>
                  </a:lnTo>
                  <a:lnTo>
                    <a:pt x="1657" y="181"/>
                  </a:lnTo>
                  <a:lnTo>
                    <a:pt x="1715" y="159"/>
                  </a:lnTo>
                  <a:lnTo>
                    <a:pt x="1776" y="137"/>
                  </a:lnTo>
                  <a:lnTo>
                    <a:pt x="1838" y="118"/>
                  </a:lnTo>
                  <a:lnTo>
                    <a:pt x="1899" y="99"/>
                  </a:lnTo>
                  <a:lnTo>
                    <a:pt x="1961" y="82"/>
                  </a:lnTo>
                  <a:lnTo>
                    <a:pt x="2024" y="67"/>
                  </a:lnTo>
                  <a:lnTo>
                    <a:pt x="2088" y="53"/>
                  </a:lnTo>
                  <a:lnTo>
                    <a:pt x="2152" y="40"/>
                  </a:lnTo>
                  <a:lnTo>
                    <a:pt x="2217" y="30"/>
                  </a:lnTo>
                  <a:lnTo>
                    <a:pt x="2281" y="21"/>
                  </a:lnTo>
                  <a:lnTo>
                    <a:pt x="2347" y="14"/>
                  </a:lnTo>
                  <a:lnTo>
                    <a:pt x="2414" y="8"/>
                  </a:lnTo>
                  <a:lnTo>
                    <a:pt x="2480" y="4"/>
                  </a:lnTo>
                  <a:lnTo>
                    <a:pt x="2547" y="1"/>
                  </a:lnTo>
                  <a:lnTo>
                    <a:pt x="2614" y="0"/>
                  </a:lnTo>
                  <a:lnTo>
                    <a:pt x="2682" y="1"/>
                  </a:lnTo>
                  <a:lnTo>
                    <a:pt x="2749" y="4"/>
                  </a:lnTo>
                  <a:lnTo>
                    <a:pt x="2816" y="8"/>
                  </a:lnTo>
                  <a:lnTo>
                    <a:pt x="2881" y="14"/>
                  </a:lnTo>
                  <a:lnTo>
                    <a:pt x="2947" y="21"/>
                  </a:lnTo>
                  <a:lnTo>
                    <a:pt x="3013" y="30"/>
                  </a:lnTo>
                  <a:lnTo>
                    <a:pt x="3077" y="40"/>
                  </a:lnTo>
                  <a:lnTo>
                    <a:pt x="3140" y="53"/>
                  </a:lnTo>
                  <a:lnTo>
                    <a:pt x="3205" y="67"/>
                  </a:lnTo>
                  <a:lnTo>
                    <a:pt x="3267" y="82"/>
                  </a:lnTo>
                  <a:lnTo>
                    <a:pt x="3329" y="99"/>
                  </a:lnTo>
                  <a:lnTo>
                    <a:pt x="3392" y="118"/>
                  </a:lnTo>
                  <a:lnTo>
                    <a:pt x="3453" y="137"/>
                  </a:lnTo>
                  <a:lnTo>
                    <a:pt x="3513" y="159"/>
                  </a:lnTo>
                  <a:lnTo>
                    <a:pt x="3573" y="181"/>
                  </a:lnTo>
                  <a:lnTo>
                    <a:pt x="3631" y="205"/>
                  </a:lnTo>
                  <a:lnTo>
                    <a:pt x="3690" y="231"/>
                  </a:lnTo>
                  <a:lnTo>
                    <a:pt x="3748" y="258"/>
                  </a:lnTo>
                  <a:lnTo>
                    <a:pt x="3804" y="286"/>
                  </a:lnTo>
                  <a:lnTo>
                    <a:pt x="3861" y="316"/>
                  </a:lnTo>
                  <a:lnTo>
                    <a:pt x="3915" y="347"/>
                  </a:lnTo>
                  <a:lnTo>
                    <a:pt x="3970" y="379"/>
                  </a:lnTo>
                  <a:lnTo>
                    <a:pt x="4023" y="413"/>
                  </a:lnTo>
                  <a:lnTo>
                    <a:pt x="4076" y="447"/>
                  </a:lnTo>
                  <a:lnTo>
                    <a:pt x="4128" y="483"/>
                  </a:lnTo>
                  <a:lnTo>
                    <a:pt x="4178" y="520"/>
                  </a:lnTo>
                  <a:lnTo>
                    <a:pt x="4228" y="558"/>
                  </a:lnTo>
                  <a:lnTo>
                    <a:pt x="4276" y="597"/>
                  </a:lnTo>
                  <a:lnTo>
                    <a:pt x="4325" y="637"/>
                  </a:lnTo>
                  <a:lnTo>
                    <a:pt x="4372" y="680"/>
                  </a:lnTo>
                  <a:lnTo>
                    <a:pt x="4418" y="722"/>
                  </a:lnTo>
                  <a:lnTo>
                    <a:pt x="4463" y="766"/>
                  </a:lnTo>
                  <a:lnTo>
                    <a:pt x="4507" y="811"/>
                  </a:lnTo>
                  <a:lnTo>
                    <a:pt x="4549" y="857"/>
                  </a:lnTo>
                  <a:lnTo>
                    <a:pt x="4591" y="903"/>
                  </a:lnTo>
                  <a:lnTo>
                    <a:pt x="4631" y="952"/>
                  </a:lnTo>
                  <a:lnTo>
                    <a:pt x="4670" y="1000"/>
                  </a:lnTo>
                  <a:lnTo>
                    <a:pt x="4708" y="1051"/>
                  </a:lnTo>
                  <a:lnTo>
                    <a:pt x="4746" y="1102"/>
                  </a:lnTo>
                  <a:lnTo>
                    <a:pt x="4782" y="1153"/>
                  </a:lnTo>
                  <a:lnTo>
                    <a:pt x="4817" y="1205"/>
                  </a:lnTo>
                  <a:lnTo>
                    <a:pt x="4850" y="1259"/>
                  </a:lnTo>
                  <a:lnTo>
                    <a:pt x="4882" y="1313"/>
                  </a:lnTo>
                  <a:lnTo>
                    <a:pt x="4912" y="1369"/>
                  </a:lnTo>
                  <a:lnTo>
                    <a:pt x="4942" y="1424"/>
                  </a:lnTo>
                  <a:lnTo>
                    <a:pt x="4971" y="1482"/>
                  </a:lnTo>
                  <a:lnTo>
                    <a:pt x="4998" y="1539"/>
                  </a:lnTo>
                  <a:lnTo>
                    <a:pt x="5023" y="1597"/>
                  </a:lnTo>
                  <a:lnTo>
                    <a:pt x="5047" y="1656"/>
                  </a:lnTo>
                  <a:lnTo>
                    <a:pt x="5070" y="1716"/>
                  </a:lnTo>
                  <a:lnTo>
                    <a:pt x="5091" y="1777"/>
                  </a:lnTo>
                  <a:lnTo>
                    <a:pt x="5110" y="1838"/>
                  </a:lnTo>
                  <a:lnTo>
                    <a:pt x="5129" y="1899"/>
                  </a:lnTo>
                  <a:lnTo>
                    <a:pt x="5146" y="1961"/>
                  </a:lnTo>
                  <a:lnTo>
                    <a:pt x="5161" y="2024"/>
                  </a:lnTo>
                  <a:lnTo>
                    <a:pt x="5175" y="2088"/>
                  </a:lnTo>
                  <a:lnTo>
                    <a:pt x="5188" y="2152"/>
                  </a:lnTo>
                  <a:lnTo>
                    <a:pt x="5198" y="2217"/>
                  </a:lnTo>
                  <a:lnTo>
                    <a:pt x="5207" y="2281"/>
                  </a:lnTo>
                  <a:lnTo>
                    <a:pt x="5215" y="2347"/>
                  </a:lnTo>
                  <a:lnTo>
                    <a:pt x="5221" y="2413"/>
                  </a:lnTo>
                  <a:lnTo>
                    <a:pt x="5225" y="2479"/>
                  </a:lnTo>
                  <a:lnTo>
                    <a:pt x="5228" y="2546"/>
                  </a:lnTo>
                  <a:lnTo>
                    <a:pt x="5228" y="2614"/>
                  </a:lnTo>
                  <a:lnTo>
                    <a:pt x="5228" y="2682"/>
                  </a:lnTo>
                  <a:lnTo>
                    <a:pt x="5225" y="2749"/>
                  </a:lnTo>
                  <a:lnTo>
                    <a:pt x="5221" y="2815"/>
                  </a:lnTo>
                  <a:lnTo>
                    <a:pt x="5215" y="2881"/>
                  </a:lnTo>
                  <a:lnTo>
                    <a:pt x="5207" y="2947"/>
                  </a:lnTo>
                  <a:lnTo>
                    <a:pt x="5198" y="3012"/>
                  </a:lnTo>
                  <a:lnTo>
                    <a:pt x="5188" y="3076"/>
                  </a:lnTo>
                  <a:lnTo>
                    <a:pt x="5175" y="3141"/>
                  </a:lnTo>
                  <a:lnTo>
                    <a:pt x="5161" y="3204"/>
                  </a:lnTo>
                  <a:lnTo>
                    <a:pt x="5146" y="3267"/>
                  </a:lnTo>
                  <a:lnTo>
                    <a:pt x="5129" y="3330"/>
                  </a:lnTo>
                  <a:lnTo>
                    <a:pt x="5110" y="3391"/>
                  </a:lnTo>
                  <a:lnTo>
                    <a:pt x="5091" y="3452"/>
                  </a:lnTo>
                  <a:lnTo>
                    <a:pt x="5070" y="3513"/>
                  </a:lnTo>
                  <a:lnTo>
                    <a:pt x="5047" y="3573"/>
                  </a:lnTo>
                  <a:lnTo>
                    <a:pt x="5023" y="3631"/>
                  </a:lnTo>
                  <a:lnTo>
                    <a:pt x="4998" y="3689"/>
                  </a:lnTo>
                  <a:lnTo>
                    <a:pt x="4971" y="3747"/>
                  </a:lnTo>
                  <a:lnTo>
                    <a:pt x="4942" y="3804"/>
                  </a:lnTo>
                  <a:lnTo>
                    <a:pt x="4912" y="3860"/>
                  </a:lnTo>
                  <a:lnTo>
                    <a:pt x="4882" y="3915"/>
                  </a:lnTo>
                  <a:lnTo>
                    <a:pt x="4850" y="3969"/>
                  </a:lnTo>
                  <a:lnTo>
                    <a:pt x="4817" y="4023"/>
                  </a:lnTo>
                  <a:lnTo>
                    <a:pt x="4782" y="4075"/>
                  </a:lnTo>
                  <a:lnTo>
                    <a:pt x="4746" y="4127"/>
                  </a:lnTo>
                  <a:lnTo>
                    <a:pt x="4708" y="4177"/>
                  </a:lnTo>
                  <a:lnTo>
                    <a:pt x="4670" y="4228"/>
                  </a:lnTo>
                  <a:lnTo>
                    <a:pt x="4631" y="4277"/>
                  </a:lnTo>
                  <a:lnTo>
                    <a:pt x="4591" y="4325"/>
                  </a:lnTo>
                  <a:lnTo>
                    <a:pt x="4549" y="4371"/>
                  </a:lnTo>
                  <a:lnTo>
                    <a:pt x="4507" y="4417"/>
                  </a:lnTo>
                  <a:lnTo>
                    <a:pt x="4463" y="4462"/>
                  </a:lnTo>
                  <a:lnTo>
                    <a:pt x="4418" y="4506"/>
                  </a:lnTo>
                  <a:lnTo>
                    <a:pt x="4372" y="4548"/>
                  </a:lnTo>
                  <a:lnTo>
                    <a:pt x="4325" y="4591"/>
                  </a:lnTo>
                  <a:lnTo>
                    <a:pt x="4276" y="4631"/>
                  </a:lnTo>
                  <a:lnTo>
                    <a:pt x="4228" y="4671"/>
                  </a:lnTo>
                  <a:lnTo>
                    <a:pt x="4178" y="4709"/>
                  </a:lnTo>
                  <a:lnTo>
                    <a:pt x="4128" y="4745"/>
                  </a:lnTo>
                  <a:lnTo>
                    <a:pt x="4076" y="4781"/>
                  </a:lnTo>
                  <a:lnTo>
                    <a:pt x="4023" y="4816"/>
                  </a:lnTo>
                  <a:lnTo>
                    <a:pt x="3970" y="4849"/>
                  </a:lnTo>
                  <a:lnTo>
                    <a:pt x="3915" y="4881"/>
                  </a:lnTo>
                  <a:lnTo>
                    <a:pt x="3861" y="4912"/>
                  </a:lnTo>
                  <a:lnTo>
                    <a:pt x="3804" y="4942"/>
                  </a:lnTo>
                  <a:lnTo>
                    <a:pt x="3748" y="4970"/>
                  </a:lnTo>
                  <a:lnTo>
                    <a:pt x="3690" y="4998"/>
                  </a:lnTo>
                  <a:lnTo>
                    <a:pt x="3631" y="5023"/>
                  </a:lnTo>
                  <a:lnTo>
                    <a:pt x="3573" y="5047"/>
                  </a:lnTo>
                  <a:lnTo>
                    <a:pt x="3513" y="5069"/>
                  </a:lnTo>
                  <a:lnTo>
                    <a:pt x="3453" y="5091"/>
                  </a:lnTo>
                  <a:lnTo>
                    <a:pt x="3392" y="5111"/>
                  </a:lnTo>
                  <a:lnTo>
                    <a:pt x="3329" y="5129"/>
                  </a:lnTo>
                  <a:lnTo>
                    <a:pt x="3267" y="5146"/>
                  </a:lnTo>
                  <a:lnTo>
                    <a:pt x="3205" y="5161"/>
                  </a:lnTo>
                  <a:lnTo>
                    <a:pt x="3140" y="5175"/>
                  </a:lnTo>
                  <a:lnTo>
                    <a:pt x="3077" y="5188"/>
                  </a:lnTo>
                  <a:lnTo>
                    <a:pt x="3013" y="5198"/>
                  </a:lnTo>
                  <a:lnTo>
                    <a:pt x="2947" y="5207"/>
                  </a:lnTo>
                  <a:lnTo>
                    <a:pt x="2881" y="5214"/>
                  </a:lnTo>
                  <a:lnTo>
                    <a:pt x="2816" y="5221"/>
                  </a:lnTo>
                  <a:lnTo>
                    <a:pt x="2749" y="5225"/>
                  </a:lnTo>
                  <a:lnTo>
                    <a:pt x="2682" y="5227"/>
                  </a:lnTo>
                  <a:lnTo>
                    <a:pt x="2614" y="5228"/>
                  </a:lnTo>
                  <a:lnTo>
                    <a:pt x="2614" y="5227"/>
                  </a:lnTo>
                  <a:close/>
                  <a:moveTo>
                    <a:pt x="1131" y="3819"/>
                  </a:moveTo>
                  <a:lnTo>
                    <a:pt x="1153" y="3735"/>
                  </a:lnTo>
                  <a:lnTo>
                    <a:pt x="1176" y="3651"/>
                  </a:lnTo>
                  <a:lnTo>
                    <a:pt x="1198" y="3570"/>
                  </a:lnTo>
                  <a:lnTo>
                    <a:pt x="1222" y="3493"/>
                  </a:lnTo>
                  <a:lnTo>
                    <a:pt x="1234" y="3455"/>
                  </a:lnTo>
                  <a:lnTo>
                    <a:pt x="1247" y="3417"/>
                  </a:lnTo>
                  <a:lnTo>
                    <a:pt x="1258" y="3381"/>
                  </a:lnTo>
                  <a:lnTo>
                    <a:pt x="1271" y="3345"/>
                  </a:lnTo>
                  <a:lnTo>
                    <a:pt x="1283" y="3310"/>
                  </a:lnTo>
                  <a:lnTo>
                    <a:pt x="1296" y="3275"/>
                  </a:lnTo>
                  <a:lnTo>
                    <a:pt x="1309" y="3242"/>
                  </a:lnTo>
                  <a:lnTo>
                    <a:pt x="1321" y="3210"/>
                  </a:lnTo>
                  <a:lnTo>
                    <a:pt x="1335" y="3179"/>
                  </a:lnTo>
                  <a:lnTo>
                    <a:pt x="1348" y="3148"/>
                  </a:lnTo>
                  <a:lnTo>
                    <a:pt x="1362" y="3118"/>
                  </a:lnTo>
                  <a:lnTo>
                    <a:pt x="1376" y="3089"/>
                  </a:lnTo>
                  <a:lnTo>
                    <a:pt x="1389" y="3061"/>
                  </a:lnTo>
                  <a:lnTo>
                    <a:pt x="1403" y="3033"/>
                  </a:lnTo>
                  <a:lnTo>
                    <a:pt x="1418" y="3008"/>
                  </a:lnTo>
                  <a:lnTo>
                    <a:pt x="1432" y="2983"/>
                  </a:lnTo>
                  <a:lnTo>
                    <a:pt x="1447" y="2959"/>
                  </a:lnTo>
                  <a:lnTo>
                    <a:pt x="1462" y="2936"/>
                  </a:lnTo>
                  <a:lnTo>
                    <a:pt x="1477" y="2914"/>
                  </a:lnTo>
                  <a:lnTo>
                    <a:pt x="1492" y="2893"/>
                  </a:lnTo>
                  <a:lnTo>
                    <a:pt x="1508" y="2873"/>
                  </a:lnTo>
                  <a:lnTo>
                    <a:pt x="1524" y="2855"/>
                  </a:lnTo>
                  <a:lnTo>
                    <a:pt x="1539" y="2838"/>
                  </a:lnTo>
                  <a:lnTo>
                    <a:pt x="1556" y="2822"/>
                  </a:lnTo>
                  <a:lnTo>
                    <a:pt x="1574" y="2804"/>
                  </a:lnTo>
                  <a:lnTo>
                    <a:pt x="1591" y="2787"/>
                  </a:lnTo>
                  <a:lnTo>
                    <a:pt x="1609" y="2772"/>
                  </a:lnTo>
                  <a:lnTo>
                    <a:pt x="1629" y="2757"/>
                  </a:lnTo>
                  <a:lnTo>
                    <a:pt x="1649" y="2743"/>
                  </a:lnTo>
                  <a:lnTo>
                    <a:pt x="1668" y="2729"/>
                  </a:lnTo>
                  <a:lnTo>
                    <a:pt x="1690" y="2718"/>
                  </a:lnTo>
                  <a:lnTo>
                    <a:pt x="1711" y="2706"/>
                  </a:lnTo>
                  <a:lnTo>
                    <a:pt x="1733" y="2697"/>
                  </a:lnTo>
                  <a:lnTo>
                    <a:pt x="1756" y="2688"/>
                  </a:lnTo>
                  <a:lnTo>
                    <a:pt x="1780" y="2681"/>
                  </a:lnTo>
                  <a:lnTo>
                    <a:pt x="1804" y="2674"/>
                  </a:lnTo>
                  <a:lnTo>
                    <a:pt x="1829" y="2669"/>
                  </a:lnTo>
                  <a:lnTo>
                    <a:pt x="1855" y="2666"/>
                  </a:lnTo>
                  <a:lnTo>
                    <a:pt x="1881" y="2664"/>
                  </a:lnTo>
                  <a:lnTo>
                    <a:pt x="1909" y="2663"/>
                  </a:lnTo>
                  <a:lnTo>
                    <a:pt x="1927" y="2663"/>
                  </a:lnTo>
                  <a:lnTo>
                    <a:pt x="1946" y="2664"/>
                  </a:lnTo>
                  <a:lnTo>
                    <a:pt x="1964" y="2666"/>
                  </a:lnTo>
                  <a:lnTo>
                    <a:pt x="1983" y="2668"/>
                  </a:lnTo>
                  <a:lnTo>
                    <a:pt x="2001" y="2672"/>
                  </a:lnTo>
                  <a:lnTo>
                    <a:pt x="2021" y="2678"/>
                  </a:lnTo>
                  <a:lnTo>
                    <a:pt x="2039" y="2683"/>
                  </a:lnTo>
                  <a:lnTo>
                    <a:pt x="2060" y="2691"/>
                  </a:lnTo>
                  <a:lnTo>
                    <a:pt x="2079" y="2701"/>
                  </a:lnTo>
                  <a:lnTo>
                    <a:pt x="2100" y="2711"/>
                  </a:lnTo>
                  <a:lnTo>
                    <a:pt x="2122" y="2724"/>
                  </a:lnTo>
                  <a:lnTo>
                    <a:pt x="2144" y="2739"/>
                  </a:lnTo>
                  <a:lnTo>
                    <a:pt x="2166" y="2756"/>
                  </a:lnTo>
                  <a:lnTo>
                    <a:pt x="2189" y="2774"/>
                  </a:lnTo>
                  <a:lnTo>
                    <a:pt x="2213" y="2796"/>
                  </a:lnTo>
                  <a:lnTo>
                    <a:pt x="2237" y="2820"/>
                  </a:lnTo>
                  <a:lnTo>
                    <a:pt x="2256" y="2839"/>
                  </a:lnTo>
                  <a:lnTo>
                    <a:pt x="2275" y="2860"/>
                  </a:lnTo>
                  <a:lnTo>
                    <a:pt x="2295" y="2881"/>
                  </a:lnTo>
                  <a:lnTo>
                    <a:pt x="2314" y="2906"/>
                  </a:lnTo>
                  <a:lnTo>
                    <a:pt x="2334" y="2932"/>
                  </a:lnTo>
                  <a:lnTo>
                    <a:pt x="2354" y="2960"/>
                  </a:lnTo>
                  <a:lnTo>
                    <a:pt x="2374" y="2990"/>
                  </a:lnTo>
                  <a:lnTo>
                    <a:pt x="2395" y="3021"/>
                  </a:lnTo>
                  <a:lnTo>
                    <a:pt x="2415" y="3054"/>
                  </a:lnTo>
                  <a:lnTo>
                    <a:pt x="2435" y="3090"/>
                  </a:lnTo>
                  <a:lnTo>
                    <a:pt x="2456" y="3127"/>
                  </a:lnTo>
                  <a:lnTo>
                    <a:pt x="2478" y="3166"/>
                  </a:lnTo>
                  <a:lnTo>
                    <a:pt x="2499" y="3207"/>
                  </a:lnTo>
                  <a:lnTo>
                    <a:pt x="2521" y="3250"/>
                  </a:lnTo>
                  <a:lnTo>
                    <a:pt x="2543" y="3295"/>
                  </a:lnTo>
                  <a:lnTo>
                    <a:pt x="2564" y="3342"/>
                  </a:lnTo>
                  <a:lnTo>
                    <a:pt x="2614" y="3456"/>
                  </a:lnTo>
                  <a:lnTo>
                    <a:pt x="2665" y="3341"/>
                  </a:lnTo>
                  <a:lnTo>
                    <a:pt x="2687" y="3295"/>
                  </a:lnTo>
                  <a:lnTo>
                    <a:pt x="2708" y="3250"/>
                  </a:lnTo>
                  <a:lnTo>
                    <a:pt x="2730" y="3207"/>
                  </a:lnTo>
                  <a:lnTo>
                    <a:pt x="2751" y="3166"/>
                  </a:lnTo>
                  <a:lnTo>
                    <a:pt x="2773" y="3127"/>
                  </a:lnTo>
                  <a:lnTo>
                    <a:pt x="2794" y="3090"/>
                  </a:lnTo>
                  <a:lnTo>
                    <a:pt x="2814" y="3054"/>
                  </a:lnTo>
                  <a:lnTo>
                    <a:pt x="2835" y="3021"/>
                  </a:lnTo>
                  <a:lnTo>
                    <a:pt x="2855" y="2990"/>
                  </a:lnTo>
                  <a:lnTo>
                    <a:pt x="2876" y="2960"/>
                  </a:lnTo>
                  <a:lnTo>
                    <a:pt x="2895" y="2932"/>
                  </a:lnTo>
                  <a:lnTo>
                    <a:pt x="2915" y="2906"/>
                  </a:lnTo>
                  <a:lnTo>
                    <a:pt x="2934" y="2881"/>
                  </a:lnTo>
                  <a:lnTo>
                    <a:pt x="2954" y="2860"/>
                  </a:lnTo>
                  <a:lnTo>
                    <a:pt x="2973" y="2839"/>
                  </a:lnTo>
                  <a:lnTo>
                    <a:pt x="2992" y="2820"/>
                  </a:lnTo>
                  <a:lnTo>
                    <a:pt x="3016" y="2796"/>
                  </a:lnTo>
                  <a:lnTo>
                    <a:pt x="3040" y="2774"/>
                  </a:lnTo>
                  <a:lnTo>
                    <a:pt x="3063" y="2756"/>
                  </a:lnTo>
                  <a:lnTo>
                    <a:pt x="3085" y="2739"/>
                  </a:lnTo>
                  <a:lnTo>
                    <a:pt x="3107" y="2724"/>
                  </a:lnTo>
                  <a:lnTo>
                    <a:pt x="3128" y="2711"/>
                  </a:lnTo>
                  <a:lnTo>
                    <a:pt x="3149" y="2701"/>
                  </a:lnTo>
                  <a:lnTo>
                    <a:pt x="3169" y="2691"/>
                  </a:lnTo>
                  <a:lnTo>
                    <a:pt x="3189" y="2683"/>
                  </a:lnTo>
                  <a:lnTo>
                    <a:pt x="3208" y="2678"/>
                  </a:lnTo>
                  <a:lnTo>
                    <a:pt x="3228" y="2672"/>
                  </a:lnTo>
                  <a:lnTo>
                    <a:pt x="3246" y="2668"/>
                  </a:lnTo>
                  <a:lnTo>
                    <a:pt x="3265" y="2666"/>
                  </a:lnTo>
                  <a:lnTo>
                    <a:pt x="3283" y="2664"/>
                  </a:lnTo>
                  <a:lnTo>
                    <a:pt x="3319" y="2663"/>
                  </a:lnTo>
                  <a:lnTo>
                    <a:pt x="3347" y="2664"/>
                  </a:lnTo>
                  <a:lnTo>
                    <a:pt x="3373" y="2666"/>
                  </a:lnTo>
                  <a:lnTo>
                    <a:pt x="3400" y="2669"/>
                  </a:lnTo>
                  <a:lnTo>
                    <a:pt x="3425" y="2674"/>
                  </a:lnTo>
                  <a:lnTo>
                    <a:pt x="3449" y="2681"/>
                  </a:lnTo>
                  <a:lnTo>
                    <a:pt x="3472" y="2688"/>
                  </a:lnTo>
                  <a:lnTo>
                    <a:pt x="3495" y="2697"/>
                  </a:lnTo>
                  <a:lnTo>
                    <a:pt x="3517" y="2706"/>
                  </a:lnTo>
                  <a:lnTo>
                    <a:pt x="3539" y="2718"/>
                  </a:lnTo>
                  <a:lnTo>
                    <a:pt x="3560" y="2729"/>
                  </a:lnTo>
                  <a:lnTo>
                    <a:pt x="3581" y="2743"/>
                  </a:lnTo>
                  <a:lnTo>
                    <a:pt x="3600" y="2757"/>
                  </a:lnTo>
                  <a:lnTo>
                    <a:pt x="3619" y="2772"/>
                  </a:lnTo>
                  <a:lnTo>
                    <a:pt x="3637" y="2787"/>
                  </a:lnTo>
                  <a:lnTo>
                    <a:pt x="3655" y="2804"/>
                  </a:lnTo>
                  <a:lnTo>
                    <a:pt x="3673" y="2822"/>
                  </a:lnTo>
                  <a:lnTo>
                    <a:pt x="3689" y="2838"/>
                  </a:lnTo>
                  <a:lnTo>
                    <a:pt x="3705" y="2855"/>
                  </a:lnTo>
                  <a:lnTo>
                    <a:pt x="3721" y="2873"/>
                  </a:lnTo>
                  <a:lnTo>
                    <a:pt x="3736" y="2893"/>
                  </a:lnTo>
                  <a:lnTo>
                    <a:pt x="3751" y="2914"/>
                  </a:lnTo>
                  <a:lnTo>
                    <a:pt x="3767" y="2936"/>
                  </a:lnTo>
                  <a:lnTo>
                    <a:pt x="3782" y="2959"/>
                  </a:lnTo>
                  <a:lnTo>
                    <a:pt x="3796" y="2983"/>
                  </a:lnTo>
                  <a:lnTo>
                    <a:pt x="3811" y="3008"/>
                  </a:lnTo>
                  <a:lnTo>
                    <a:pt x="3825" y="3033"/>
                  </a:lnTo>
                  <a:lnTo>
                    <a:pt x="3840" y="3061"/>
                  </a:lnTo>
                  <a:lnTo>
                    <a:pt x="3854" y="3089"/>
                  </a:lnTo>
                  <a:lnTo>
                    <a:pt x="3867" y="3118"/>
                  </a:lnTo>
                  <a:lnTo>
                    <a:pt x="3880" y="3148"/>
                  </a:lnTo>
                  <a:lnTo>
                    <a:pt x="3894" y="3179"/>
                  </a:lnTo>
                  <a:lnTo>
                    <a:pt x="3907" y="3210"/>
                  </a:lnTo>
                  <a:lnTo>
                    <a:pt x="3920" y="3242"/>
                  </a:lnTo>
                  <a:lnTo>
                    <a:pt x="3933" y="3275"/>
                  </a:lnTo>
                  <a:lnTo>
                    <a:pt x="3946" y="3310"/>
                  </a:lnTo>
                  <a:lnTo>
                    <a:pt x="3958" y="3345"/>
                  </a:lnTo>
                  <a:lnTo>
                    <a:pt x="3970" y="3381"/>
                  </a:lnTo>
                  <a:lnTo>
                    <a:pt x="3983" y="3417"/>
                  </a:lnTo>
                  <a:lnTo>
                    <a:pt x="3994" y="3455"/>
                  </a:lnTo>
                  <a:lnTo>
                    <a:pt x="4007" y="3493"/>
                  </a:lnTo>
                  <a:lnTo>
                    <a:pt x="4030" y="3570"/>
                  </a:lnTo>
                  <a:lnTo>
                    <a:pt x="4053" y="3651"/>
                  </a:lnTo>
                  <a:lnTo>
                    <a:pt x="4075" y="3735"/>
                  </a:lnTo>
                  <a:lnTo>
                    <a:pt x="4097" y="3820"/>
                  </a:lnTo>
                  <a:lnTo>
                    <a:pt x="4268" y="3819"/>
                  </a:lnTo>
                  <a:lnTo>
                    <a:pt x="3339" y="778"/>
                  </a:lnTo>
                  <a:lnTo>
                    <a:pt x="2620" y="3161"/>
                  </a:lnTo>
                  <a:lnTo>
                    <a:pt x="2614" y="3161"/>
                  </a:lnTo>
                  <a:lnTo>
                    <a:pt x="2608" y="3161"/>
                  </a:lnTo>
                  <a:lnTo>
                    <a:pt x="1889" y="778"/>
                  </a:lnTo>
                  <a:lnTo>
                    <a:pt x="961" y="3819"/>
                  </a:lnTo>
                  <a:lnTo>
                    <a:pt x="1131" y="381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</p:grpSp>
      <p:sp>
        <p:nvSpPr>
          <p:cNvPr id="11" name="Title Placeholder 10"/>
          <p:cNvSpPr>
            <a:spLocks noGrp="1" noChangeArrowheads="1"/>
          </p:cNvSpPr>
          <p:nvPr>
            <p:ph type="title"/>
          </p:nvPr>
        </p:nvSpPr>
        <p:spPr bwMode="auto">
          <a:xfrm>
            <a:off x="242889" y="114301"/>
            <a:ext cx="8019968" cy="76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</a:t>
            </a:r>
          </a:p>
        </p:txBody>
      </p:sp>
    </p:spTree>
    <p:extLst>
      <p:ext uri="{BB962C8B-B14F-4D97-AF65-F5344CB8AC3E}">
        <p14:creationId xmlns:p14="http://schemas.microsoft.com/office/powerpoint/2010/main" val="369384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56" r:id="rId1"/>
    <p:sldLayoutId id="2147493465" r:id="rId2"/>
    <p:sldLayoutId id="2147493466" r:id="rId3"/>
    <p:sldLayoutId id="2147493458" r:id="rId4"/>
    <p:sldLayoutId id="2147493459" r:id="rId5"/>
    <p:sldLayoutId id="2147493461" r:id="rId6"/>
    <p:sldLayoutId id="2147493462" r:id="rId7"/>
    <p:sldLayoutId id="2147493463" r:id="rId8"/>
    <p:sldLayoutId id="2147493464" r:id="rId9"/>
  </p:sldLayoutIdLst>
  <p:txStyles>
    <p:titleStyle>
      <a:lvl1pPr algn="l" defTabSz="457200" rtl="0" eaLnBrk="1" latinLnBrk="0" hangingPunct="1">
        <a:spcBef>
          <a:spcPct val="0"/>
        </a:spcBef>
        <a:buNone/>
        <a:defRPr sz="3600" b="1" kern="1200">
          <a:solidFill>
            <a:srgbClr val="009FE0"/>
          </a:solidFill>
          <a:latin typeface="Arial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2400" b="1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jp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Vector-Smart-Objec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3158" y="856074"/>
            <a:ext cx="3901735" cy="2982911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73039" y="1402969"/>
            <a:ext cx="4939002" cy="120494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4400" b="1" dirty="0" smtClean="0"/>
              <a:t>APP</a:t>
            </a:r>
            <a:r>
              <a:rPr lang="en-US" sz="4400" b="0" dirty="0" smtClean="0"/>
              <a:t>FORUM</a:t>
            </a:r>
            <a:r>
              <a:rPr lang="en-US" sz="4400" b="1" dirty="0" smtClean="0"/>
              <a:t>2014</a:t>
            </a: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1800" b="0" dirty="0" smtClean="0"/>
              <a:t>Helping the developer community build </a:t>
            </a:r>
            <a:br>
              <a:rPr lang="en-US" sz="1800" b="0" dirty="0" smtClean="0"/>
            </a:br>
            <a:r>
              <a:rPr lang="en-US" sz="1800" b="0" dirty="0" smtClean="0"/>
              <a:t>next-generation, multi-platform apps.</a:t>
            </a:r>
            <a:endParaRPr lang="en-US" sz="1800" b="0" dirty="0"/>
          </a:p>
        </p:txBody>
      </p:sp>
      <p:sp>
        <p:nvSpPr>
          <p:cNvPr id="8" name="Title 5"/>
          <p:cNvSpPr txBox="1">
            <a:spLocks/>
          </p:cNvSpPr>
          <p:nvPr/>
        </p:nvSpPr>
        <p:spPr bwMode="auto">
          <a:xfrm>
            <a:off x="173038" y="4507860"/>
            <a:ext cx="874236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marL="0" marR="0" indent="0" algn="l" defTabSz="914400" rtl="0" eaLnBrk="0" fontAlgn="base" latinLnBrk="0" hangingPunct="0">
              <a:lnSpc>
                <a:spcPct val="6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en-US" sz="6600" b="1" kern="1200" dirty="0" smtClean="0">
                <a:solidFill>
                  <a:schemeClr val="tx1"/>
                </a:solidFill>
                <a:latin typeface="Arial"/>
                <a:ea typeface="ＭＳ Ｐゴシック" pitchFamily="34" charset="-128"/>
                <a:cs typeface="Arial"/>
              </a:defRPr>
            </a:lvl1pPr>
          </a:lstStyle>
          <a:p>
            <a:r>
              <a:rPr lang="en-US" sz="1800" dirty="0" smtClean="0">
                <a:solidFill>
                  <a:schemeClr val="bg1"/>
                </a:solidFill>
              </a:rPr>
              <a:t>SCHAUMBURG, ILLINOIS | SEPTEMBER 8-10</a:t>
            </a:r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77526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StoreManager</a:t>
            </a:r>
            <a:r>
              <a:rPr lang="en-US" dirty="0" smtClean="0"/>
              <a:t> - local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 smtClean="0"/>
              <a:t>‘</a:t>
            </a:r>
            <a:r>
              <a:rPr lang="en-US" dirty="0" err="1" smtClean="0"/>
              <a:t>rhodes</a:t>
            </a:r>
            <a:r>
              <a:rPr lang="en-US" dirty="0" smtClean="0"/>
              <a:t> app store-manager’</a:t>
            </a:r>
          </a:p>
          <a:p>
            <a:pPr marL="1085850" lvl="1" indent="-342900"/>
            <a:r>
              <a:rPr lang="en-US" dirty="0" smtClean="0"/>
              <a:t>Create </a:t>
            </a:r>
            <a:r>
              <a:rPr lang="en-US" dirty="0" err="1" smtClean="0"/>
              <a:t>rhodes</a:t>
            </a:r>
            <a:r>
              <a:rPr lang="en-US" dirty="0" smtClean="0"/>
              <a:t> client application called store-manager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‘cd store-manager’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‘</a:t>
            </a:r>
            <a:r>
              <a:rPr lang="en-US" dirty="0" err="1" smtClean="0"/>
              <a:t>rhodes</a:t>
            </a:r>
            <a:r>
              <a:rPr lang="en-US" dirty="0" smtClean="0"/>
              <a:t> model product </a:t>
            </a:r>
            <a:r>
              <a:rPr lang="en-US" dirty="0" err="1" smtClean="0"/>
              <a:t>brand,name,price,quantity,sku</a:t>
            </a:r>
            <a:r>
              <a:rPr lang="en-US" dirty="0" smtClean="0"/>
              <a:t>’</a:t>
            </a:r>
          </a:p>
          <a:p>
            <a:pPr marL="1085850" lvl="1" indent="-342900"/>
            <a:r>
              <a:rPr lang="en-US" dirty="0" smtClean="0"/>
              <a:t>Create </a:t>
            </a:r>
            <a:r>
              <a:rPr lang="en-US" dirty="0" err="1" smtClean="0"/>
              <a:t>rhodes</a:t>
            </a:r>
            <a:r>
              <a:rPr lang="en-US" dirty="0" smtClean="0"/>
              <a:t> model called ‘product’ with fields ‘brand’, ‘name’, ‘price’, ‘quantity’, ‘</a:t>
            </a:r>
            <a:r>
              <a:rPr lang="en-US" dirty="0" err="1" smtClean="0"/>
              <a:t>sku</a:t>
            </a:r>
            <a:r>
              <a:rPr lang="en-US" dirty="0" smtClean="0"/>
              <a:t>’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Edit </a:t>
            </a:r>
            <a:r>
              <a:rPr lang="en-US" dirty="0" err="1" smtClean="0"/>
              <a:t>rhoconfig.txt</a:t>
            </a:r>
            <a:endParaRPr lang="en-US" dirty="0" smtClean="0"/>
          </a:p>
          <a:p>
            <a:pPr marL="1085850" lvl="1" indent="-342900"/>
            <a:r>
              <a:rPr lang="en-US" dirty="0" smtClean="0"/>
              <a:t>Add/edit: </a:t>
            </a:r>
            <a:r>
              <a:rPr lang="en-US" dirty="0" err="1" smtClean="0"/>
              <a:t>syncserver</a:t>
            </a:r>
            <a:r>
              <a:rPr lang="en-US" dirty="0" smtClean="0"/>
              <a:t> = ‘http://&lt;insert local </a:t>
            </a:r>
            <a:r>
              <a:rPr lang="en-US" dirty="0" err="1" smtClean="0"/>
              <a:t>ip</a:t>
            </a:r>
            <a:r>
              <a:rPr lang="en-US" dirty="0" smtClean="0"/>
              <a:t>&gt;:9292’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Edit app/</a:t>
            </a:r>
            <a:r>
              <a:rPr lang="en-US" dirty="0" err="1" smtClean="0"/>
              <a:t>index.erb</a:t>
            </a:r>
            <a:endParaRPr lang="en-US" dirty="0" smtClean="0"/>
          </a:p>
          <a:p>
            <a:pPr marL="1085850" lvl="1" indent="-342900"/>
            <a:r>
              <a:rPr lang="en-US" dirty="0" smtClean="0"/>
              <a:t>Add/edit ‘&lt;li&gt;&lt;a </a:t>
            </a:r>
            <a:r>
              <a:rPr lang="en-US" dirty="0" err="1" smtClean="0"/>
              <a:t>href</a:t>
            </a:r>
            <a:r>
              <a:rPr lang="en-US" dirty="0" smtClean="0"/>
              <a:t>=‘Product’&gt;Products&lt;/a&gt;&lt;/li&gt;’ create Products list item</a:t>
            </a:r>
          </a:p>
        </p:txBody>
      </p:sp>
    </p:spTree>
    <p:extLst>
      <p:ext uri="{BB962C8B-B14F-4D97-AF65-F5344CB8AC3E}">
        <p14:creationId xmlns:p14="http://schemas.microsoft.com/office/powerpoint/2010/main" val="41959548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StoreManager</a:t>
            </a:r>
            <a:r>
              <a:rPr lang="en-US" dirty="0" smtClean="0"/>
              <a:t> – local (</a:t>
            </a:r>
            <a:r>
              <a:rPr lang="en-US" dirty="0" err="1" smtClean="0"/>
              <a:t>cont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 smtClean="0"/>
              <a:t>Edit app/Product/</a:t>
            </a:r>
            <a:r>
              <a:rPr lang="en-US" dirty="0" err="1" smtClean="0"/>
              <a:t>product.rb</a:t>
            </a:r>
            <a:endParaRPr lang="en-US" dirty="0" smtClean="0"/>
          </a:p>
          <a:p>
            <a:pPr marL="1028700" lvl="1"/>
            <a:r>
              <a:rPr lang="en-US" dirty="0" smtClean="0"/>
              <a:t>Add/edit ‘enable :sync’ to enable syncing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‘</a:t>
            </a:r>
            <a:r>
              <a:rPr lang="en-US" dirty="0" err="1" smtClean="0"/>
              <a:t>rvm</a:t>
            </a:r>
            <a:r>
              <a:rPr lang="en-US" dirty="0" smtClean="0"/>
              <a:t> use 1.9.3’</a:t>
            </a:r>
          </a:p>
          <a:p>
            <a:pPr marL="1028700" lvl="1"/>
            <a:r>
              <a:rPr lang="en-US" dirty="0" smtClean="0"/>
              <a:t>Make sure to use ruby version 1.9.3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‘rake </a:t>
            </a:r>
            <a:r>
              <a:rPr lang="en-US" dirty="0" err="1" smtClean="0"/>
              <a:t>device:android:production_with_prebuild_binary</a:t>
            </a:r>
            <a:r>
              <a:rPr lang="en-US" dirty="0" smtClean="0"/>
              <a:t>’</a:t>
            </a:r>
            <a:endParaRPr lang="en-US" dirty="0"/>
          </a:p>
          <a:p>
            <a:pPr marL="1028700" lvl="1"/>
            <a:r>
              <a:rPr lang="en-US" dirty="0" smtClean="0"/>
              <a:t>Rake </a:t>
            </a:r>
            <a:r>
              <a:rPr lang="en-US" dirty="0"/>
              <a:t>task to create .</a:t>
            </a:r>
            <a:r>
              <a:rPr lang="en-US" dirty="0" err="1" smtClean="0"/>
              <a:t>apk</a:t>
            </a: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‘</a:t>
            </a:r>
            <a:r>
              <a:rPr lang="en-US" dirty="0" err="1" smtClean="0"/>
              <a:t>adb</a:t>
            </a:r>
            <a:r>
              <a:rPr lang="en-US" dirty="0" smtClean="0"/>
              <a:t> install bin/target/android/store-</a:t>
            </a:r>
            <a:r>
              <a:rPr lang="en-US" dirty="0" err="1" smtClean="0"/>
              <a:t>manager.apk</a:t>
            </a:r>
            <a:r>
              <a:rPr lang="en-US" dirty="0" smtClean="0"/>
              <a:t>’</a:t>
            </a:r>
          </a:p>
          <a:p>
            <a:pPr marL="1028700" lvl="1"/>
            <a:r>
              <a:rPr lang="en-US" dirty="0" smtClean="0"/>
              <a:t>Install </a:t>
            </a:r>
            <a:r>
              <a:rPr lang="en-US" dirty="0" err="1" smtClean="0"/>
              <a:t>apk</a:t>
            </a:r>
            <a:r>
              <a:rPr lang="en-US" dirty="0" smtClean="0"/>
              <a:t> on target android device</a:t>
            </a:r>
          </a:p>
          <a:p>
            <a:pPr marL="1028700"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358057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76458" y="1119569"/>
            <a:ext cx="8127828" cy="1687641"/>
          </a:xfrm>
        </p:spPr>
        <p:txBody>
          <a:bodyPr/>
          <a:lstStyle/>
          <a:p>
            <a:r>
              <a:rPr lang="en-US" dirty="0" smtClean="0"/>
              <a:t>RHOCONNECT LOCAL DEMO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6304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76458" y="1889010"/>
            <a:ext cx="8127828" cy="918200"/>
          </a:xfrm>
        </p:spPr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84219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76458" y="1119569"/>
            <a:ext cx="8127828" cy="1687641"/>
          </a:xfrm>
        </p:spPr>
        <p:txBody>
          <a:bodyPr/>
          <a:lstStyle/>
          <a:p>
            <a:r>
              <a:rPr lang="en-US" dirty="0" smtClean="0"/>
              <a:t>RHOCONNECT IN CLOUD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21175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RhoConnect - cloud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 smtClean="0"/>
              <a:t>Create/login to account on </a:t>
            </a:r>
            <a:r>
              <a:rPr lang="en-US" dirty="0" err="1" smtClean="0"/>
              <a:t>RhoMobile.com</a:t>
            </a:r>
            <a:endParaRPr lang="en-US" dirty="0" smtClean="0"/>
          </a:p>
          <a:p>
            <a:pPr marL="1085850" lvl="1" indent="-342900"/>
            <a:r>
              <a:rPr lang="en-US" dirty="0" smtClean="0"/>
              <a:t>Create </a:t>
            </a:r>
            <a:r>
              <a:rPr lang="en-US" dirty="0" err="1" smtClean="0"/>
              <a:t>rhomobile</a:t>
            </a:r>
            <a:r>
              <a:rPr lang="en-US" dirty="0"/>
              <a:t> </a:t>
            </a:r>
            <a:r>
              <a:rPr lang="en-US" dirty="0" smtClean="0"/>
              <a:t>rhoconnect application</a:t>
            </a:r>
          </a:p>
          <a:p>
            <a:pPr marL="1085850" lvl="1" indent="-342900"/>
            <a:r>
              <a:rPr lang="en-US" dirty="0" smtClean="0"/>
              <a:t>Copy remote repository 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 smtClean="0"/>
              <a:t>url</a:t>
            </a:r>
            <a:endParaRPr lang="en-US" dirty="0" smtClean="0"/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Add remote to </a:t>
            </a:r>
            <a:r>
              <a:rPr lang="en-US" dirty="0" err="1" smtClean="0"/>
              <a:t>git</a:t>
            </a:r>
            <a:endParaRPr lang="en-US" dirty="0" smtClean="0"/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Commit to </a:t>
            </a:r>
            <a:r>
              <a:rPr lang="en-US" dirty="0" err="1" smtClean="0"/>
              <a:t>git</a:t>
            </a:r>
            <a:endParaRPr lang="en-US" dirty="0" smtClean="0"/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Push to remote repository</a:t>
            </a:r>
            <a:endParaRPr lang="en-US" dirty="0"/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Build on </a:t>
            </a:r>
            <a:r>
              <a:rPr lang="en-US" dirty="0" err="1" smtClean="0"/>
              <a:t>RhoMobile.com</a:t>
            </a:r>
            <a:endParaRPr lang="en-US" dirty="0" smtClean="0"/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Deploy</a:t>
            </a:r>
          </a:p>
        </p:txBody>
      </p:sp>
    </p:spTree>
    <p:extLst>
      <p:ext uri="{BB962C8B-B14F-4D97-AF65-F5344CB8AC3E}">
        <p14:creationId xmlns:p14="http://schemas.microsoft.com/office/powerpoint/2010/main" val="5990731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StoreManager</a:t>
            </a:r>
            <a:r>
              <a:rPr lang="en-US" dirty="0" smtClean="0"/>
              <a:t> - cloud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/>
              <a:t>Add/edit </a:t>
            </a:r>
            <a:r>
              <a:rPr lang="en-US" dirty="0" err="1" smtClean="0"/>
              <a:t>rhoconfig.txt</a:t>
            </a:r>
            <a:r>
              <a:rPr lang="en-US" dirty="0" smtClean="0"/>
              <a:t> to include rhoconnect-server cloud location</a:t>
            </a:r>
          </a:p>
          <a:p>
            <a:pPr marL="1085850" lvl="1" indent="-342900"/>
            <a:r>
              <a:rPr lang="en-US" dirty="0" smtClean="0"/>
              <a:t>“</a:t>
            </a:r>
            <a:r>
              <a:rPr lang="en-US" dirty="0" err="1" smtClean="0"/>
              <a:t>syncserver</a:t>
            </a:r>
            <a:r>
              <a:rPr lang="en-US" dirty="0" smtClean="0"/>
              <a:t> = ‘</a:t>
            </a:r>
            <a:r>
              <a:rPr lang="en-US" dirty="0" err="1" smtClean="0"/>
              <a:t>rhohub</a:t>
            </a:r>
            <a:r>
              <a:rPr lang="en-US" dirty="0" smtClean="0"/>
              <a:t>-…</a:t>
            </a:r>
            <a:r>
              <a:rPr lang="en-US" dirty="0" err="1" smtClean="0"/>
              <a:t>herokuapp.com</a:t>
            </a:r>
            <a:r>
              <a:rPr lang="en-US" dirty="0" smtClean="0"/>
              <a:t>’”</a:t>
            </a:r>
            <a:endParaRPr lang="en-US" dirty="0"/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Create</a:t>
            </a:r>
            <a:r>
              <a:rPr lang="en-US" dirty="0"/>
              <a:t>/login to account on </a:t>
            </a:r>
            <a:r>
              <a:rPr lang="en-US" dirty="0" err="1"/>
              <a:t>RhoMobile.com</a:t>
            </a:r>
            <a:endParaRPr lang="en-US" dirty="0"/>
          </a:p>
          <a:p>
            <a:pPr marL="1085850" lvl="1" indent="-342900"/>
            <a:r>
              <a:rPr lang="en-US" dirty="0"/>
              <a:t>Create </a:t>
            </a:r>
            <a:r>
              <a:rPr lang="en-US" dirty="0" err="1"/>
              <a:t>rhomobile</a:t>
            </a:r>
            <a:r>
              <a:rPr lang="en-US" dirty="0"/>
              <a:t> rhoconnect application</a:t>
            </a:r>
          </a:p>
          <a:p>
            <a:pPr marL="1085850" lvl="1" indent="-342900"/>
            <a:r>
              <a:rPr lang="en-US" dirty="0"/>
              <a:t>Copy remote repository </a:t>
            </a:r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url</a:t>
            </a:r>
            <a:endParaRPr lang="en-US" dirty="0"/>
          </a:p>
          <a:p>
            <a:pPr marL="342900" indent="-342900">
              <a:buFont typeface="Arial"/>
              <a:buChar char="•"/>
            </a:pPr>
            <a:r>
              <a:rPr lang="en-US" dirty="0"/>
              <a:t>Add remote to </a:t>
            </a:r>
            <a:r>
              <a:rPr lang="en-US" dirty="0" err="1"/>
              <a:t>git</a:t>
            </a:r>
            <a:endParaRPr lang="en-US" dirty="0"/>
          </a:p>
          <a:p>
            <a:pPr marL="342900" indent="-342900">
              <a:buFont typeface="Arial"/>
              <a:buChar char="•"/>
            </a:pPr>
            <a:r>
              <a:rPr lang="en-US" dirty="0"/>
              <a:t>Commit to </a:t>
            </a:r>
            <a:r>
              <a:rPr lang="en-US" dirty="0" err="1"/>
              <a:t>git</a:t>
            </a:r>
            <a:endParaRPr lang="en-US" dirty="0"/>
          </a:p>
          <a:p>
            <a:pPr marL="342900" indent="-342900">
              <a:buFont typeface="Arial"/>
              <a:buChar char="•"/>
            </a:pPr>
            <a:r>
              <a:rPr lang="en-US" dirty="0"/>
              <a:t>Push to remote repository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Build on </a:t>
            </a:r>
            <a:r>
              <a:rPr lang="en-US" dirty="0" err="1" smtClean="0"/>
              <a:t>RhoMobile.com</a:t>
            </a:r>
            <a:endParaRPr lang="en-US" dirty="0" smtClean="0"/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Download on device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9721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76458" y="1889010"/>
            <a:ext cx="8127828" cy="918200"/>
          </a:xfrm>
        </p:spPr>
        <p:txBody>
          <a:bodyPr/>
          <a:lstStyle/>
          <a:p>
            <a:r>
              <a:rPr lang="en-US" dirty="0" smtClean="0"/>
              <a:t>RhoConnect Plugin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86183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RhoConnect with plugin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en-US" dirty="0" smtClean="0"/>
              <a:t>‘rhoconnect app rhoconnect-vanilla’</a:t>
            </a:r>
          </a:p>
          <a:p>
            <a:pPr marL="1085850" lvl="1" indent="-342900">
              <a:buAutoNum type="arabicPeriod"/>
            </a:pPr>
            <a:r>
              <a:rPr lang="en-US" dirty="0" smtClean="0"/>
              <a:t>Create purely vanilla rhoconnect application</a:t>
            </a:r>
            <a:endParaRPr lang="en-US" dirty="0"/>
          </a:p>
          <a:p>
            <a:pPr marL="1085850" lvl="1" indent="-342900">
              <a:buAutoNum type="arabicPeriod"/>
            </a:pPr>
            <a:r>
              <a:rPr lang="en-US" dirty="0" smtClean="0"/>
              <a:t>Optional, just start rhoconnect anonymous server</a:t>
            </a:r>
          </a:p>
          <a:p>
            <a:pPr marL="1485900" lvl="2" indent="-342900">
              <a:buAutoNum type="arabicPeriod"/>
            </a:pPr>
            <a:r>
              <a:rPr lang="en-US" dirty="0" smtClean="0"/>
              <a:t>‘</a:t>
            </a:r>
            <a:r>
              <a:rPr lang="en-US" dirty="0"/>
              <a:t>rhoconnect </a:t>
            </a:r>
            <a:r>
              <a:rPr lang="en-US" dirty="0" smtClean="0"/>
              <a:t>start’</a:t>
            </a:r>
          </a:p>
        </p:txBody>
      </p:sp>
    </p:spTree>
    <p:extLst>
      <p:ext uri="{BB962C8B-B14F-4D97-AF65-F5344CB8AC3E}">
        <p14:creationId xmlns:p14="http://schemas.microsoft.com/office/powerpoint/2010/main" val="10147307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RhoStore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‘rails new </a:t>
            </a:r>
            <a:r>
              <a:rPr lang="en-US" dirty="0" err="1" smtClean="0"/>
              <a:t>rhostore</a:t>
            </a:r>
            <a:r>
              <a:rPr lang="en-US" dirty="0" smtClean="0"/>
              <a:t>-with-plugin’</a:t>
            </a:r>
          </a:p>
          <a:p>
            <a:pPr marL="685800" lvl="2"/>
            <a:r>
              <a:rPr lang="en-US" dirty="0"/>
              <a:t>Create new rails </a:t>
            </a:r>
            <a:r>
              <a:rPr lang="en-US" dirty="0" smtClean="0"/>
              <a:t>app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Edit </a:t>
            </a:r>
            <a:r>
              <a:rPr lang="en-US" dirty="0" err="1" smtClean="0"/>
              <a:t>Gemfile</a:t>
            </a:r>
            <a:endParaRPr lang="en-US" dirty="0" smtClean="0"/>
          </a:p>
          <a:p>
            <a:pPr marL="1028700" lvl="1"/>
            <a:r>
              <a:rPr lang="en-US" dirty="0"/>
              <a:t>Add/Edit ‘rhoconnect-</a:t>
            </a:r>
            <a:r>
              <a:rPr lang="en-US" dirty="0" err="1"/>
              <a:t>rb</a:t>
            </a:r>
            <a:r>
              <a:rPr lang="en-US" dirty="0"/>
              <a:t>’</a:t>
            </a:r>
          </a:p>
          <a:p>
            <a:pPr marL="1428750" lvl="2"/>
            <a:r>
              <a:rPr lang="en-US" dirty="0"/>
              <a:t>Include rhoconnect plugin </a:t>
            </a:r>
            <a:r>
              <a:rPr lang="en-US" dirty="0" smtClean="0"/>
              <a:t>gem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Add/Edit </a:t>
            </a:r>
            <a:r>
              <a:rPr lang="en-US" dirty="0" err="1" smtClean="0"/>
              <a:t>config</a:t>
            </a:r>
            <a:r>
              <a:rPr lang="en-US" dirty="0" smtClean="0"/>
              <a:t>/initializers/</a:t>
            </a:r>
            <a:r>
              <a:rPr lang="en-US" dirty="0" err="1" smtClean="0"/>
              <a:t>rhoconnect.rb</a:t>
            </a:r>
            <a:endParaRPr lang="en-US" dirty="0"/>
          </a:p>
          <a:p>
            <a:pPr marL="1028700" lvl="1"/>
            <a:r>
              <a:rPr lang="en-US" dirty="0" smtClean="0"/>
              <a:t>Add specific rhoconnect information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Add/Edit app/models/</a:t>
            </a:r>
            <a:r>
              <a:rPr lang="en-US" dirty="0" err="1" smtClean="0"/>
              <a:t>product.rb</a:t>
            </a:r>
            <a:endParaRPr lang="en-US" dirty="0" smtClean="0"/>
          </a:p>
          <a:p>
            <a:pPr marL="1028700" lvl="1"/>
            <a:r>
              <a:rPr lang="en-US" dirty="0" smtClean="0"/>
              <a:t>Add actions for ‘partition’ and ‘</a:t>
            </a:r>
            <a:r>
              <a:rPr lang="en-US" dirty="0" err="1" smtClean="0"/>
              <a:t>self.rhoconnect_query</a:t>
            </a:r>
            <a:r>
              <a:rPr lang="en-US" dirty="0" smtClean="0"/>
              <a:t>’</a:t>
            </a:r>
            <a:endParaRPr lang="en-US" dirty="0"/>
          </a:p>
          <a:p>
            <a:pPr marL="285750" indent="-285750">
              <a:buFont typeface="Arial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41819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73038" y="961687"/>
            <a:ext cx="8742362" cy="938719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dirty="0" smtClean="0"/>
              <a:t>RhoConnect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58524" y="2886114"/>
            <a:ext cx="8835772" cy="382156"/>
          </a:xfrm>
        </p:spPr>
        <p:txBody>
          <a:bodyPr/>
          <a:lstStyle/>
          <a:p>
            <a:pPr>
              <a:buNone/>
            </a:pPr>
            <a:r>
              <a:rPr lang="en-US" dirty="0" smtClean="0">
                <a:latin typeface="Arial"/>
              </a:rPr>
              <a:t>Michael </a:t>
            </a:r>
            <a:r>
              <a:rPr lang="en-US" dirty="0" err="1" smtClean="0">
                <a:latin typeface="Arial"/>
              </a:rPr>
              <a:t>Towes</a:t>
            </a:r>
            <a:r>
              <a:rPr lang="en-US" dirty="0" smtClean="0">
                <a:latin typeface="Arial"/>
              </a:rPr>
              <a:t>/</a:t>
            </a:r>
            <a:r>
              <a:rPr lang="en-US" dirty="0" smtClean="0">
                <a:latin typeface="Arial"/>
              </a:rPr>
              <a:t>Alex </a:t>
            </a:r>
            <a:r>
              <a:rPr lang="en-US" dirty="0" err="1" smtClean="0">
                <a:latin typeface="Arial"/>
              </a:rPr>
              <a:t>Babichev</a:t>
            </a:r>
            <a:r>
              <a:rPr lang="en-US" dirty="0" smtClean="0">
                <a:latin typeface="Arial"/>
              </a:rPr>
              <a:t> | RHOCONNECT</a:t>
            </a:r>
            <a:endParaRPr lang="en-US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980420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StoreManager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changes!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1075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173038" y="1046325"/>
            <a:ext cx="8742362" cy="769441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18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INTRODUCTION</a:t>
            </a:r>
            <a:endParaRPr lang="en-US" sz="44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>
              <a:spcBef>
                <a:spcPts val="0"/>
              </a:spcBef>
            </a:pPr>
            <a:r>
              <a:rPr lang="en" sz="1600" dirty="0">
                <a:solidFill>
                  <a:srgbClr val="FF0000"/>
                </a:solidFill>
              </a:rPr>
              <a:t>Problem:</a:t>
            </a:r>
            <a:r>
              <a:rPr lang="en" sz="1600" dirty="0"/>
              <a:t> </a:t>
            </a:r>
            <a:endParaRPr lang="en-US" sz="1600" dirty="0" smtClean="0"/>
          </a:p>
          <a:p>
            <a:pPr marL="285750" lvl="0" indent="-285750">
              <a:spcBef>
                <a:spcPts val="0"/>
              </a:spcBef>
              <a:buFont typeface="Arial"/>
              <a:buChar char="•"/>
            </a:pPr>
            <a:r>
              <a:rPr lang="en-US" dirty="0"/>
              <a:t>S</a:t>
            </a:r>
            <a:r>
              <a:rPr lang="en" dirty="0" smtClean="0"/>
              <a:t>upport </a:t>
            </a:r>
            <a:r>
              <a:rPr lang="en" dirty="0"/>
              <a:t>mobile apps with highly-scalable data </a:t>
            </a:r>
            <a:r>
              <a:rPr lang="en" dirty="0" smtClean="0"/>
              <a:t>synchronization.</a:t>
            </a:r>
            <a:endParaRPr lang="en-US" dirty="0" smtClean="0"/>
          </a:p>
          <a:p>
            <a:pPr marL="285750" lvl="0" indent="-285750">
              <a:spcBef>
                <a:spcPts val="0"/>
              </a:spcBef>
              <a:buFont typeface="Arial"/>
              <a:buChar char="•"/>
            </a:pPr>
            <a:r>
              <a:rPr lang="en-US" dirty="0"/>
              <a:t>I</a:t>
            </a:r>
            <a:r>
              <a:rPr lang="en" dirty="0" smtClean="0"/>
              <a:t>mplement </a:t>
            </a:r>
            <a:r>
              <a:rPr lang="en" dirty="0"/>
              <a:t>non-trivial code for communicating and caching the data on the </a:t>
            </a:r>
            <a:r>
              <a:rPr lang="en" dirty="0" smtClean="0"/>
              <a:t>device.</a:t>
            </a:r>
            <a:endParaRPr lang="en-US" dirty="0" smtClean="0"/>
          </a:p>
          <a:p>
            <a:pPr marL="285750" lvl="0" indent="-285750">
              <a:spcBef>
                <a:spcPts val="0"/>
              </a:spcBef>
              <a:buFont typeface="Arial"/>
              <a:buChar char="•"/>
            </a:pPr>
            <a:r>
              <a:rPr lang="en-US" dirty="0"/>
              <a:t>M</a:t>
            </a:r>
            <a:r>
              <a:rPr lang="en" dirty="0" smtClean="0"/>
              <a:t>emory/performance constraints</a:t>
            </a:r>
            <a:endParaRPr lang="en-US" dirty="0" smtClean="0"/>
          </a:p>
          <a:p>
            <a:pPr marL="285750" lvl="0" indent="-285750">
              <a:spcBef>
                <a:spcPts val="0"/>
              </a:spcBef>
              <a:buFont typeface="Arial"/>
              <a:buChar char="•"/>
            </a:pPr>
            <a:r>
              <a:rPr lang="en-US" dirty="0"/>
              <a:t>E</a:t>
            </a:r>
            <a:r>
              <a:rPr lang="en" dirty="0" smtClean="0"/>
              <a:t>ach </a:t>
            </a:r>
            <a:r>
              <a:rPr lang="en" dirty="0"/>
              <a:t>mobile platform has its own development patterns &amp; </a:t>
            </a:r>
            <a:r>
              <a:rPr lang="en" dirty="0" smtClean="0"/>
              <a:t>techniques</a:t>
            </a:r>
            <a:endParaRPr lang="en-US" dirty="0"/>
          </a:p>
          <a:p>
            <a:pPr marL="285750" lvl="0" indent="-285750">
              <a:spcBef>
                <a:spcPts val="0"/>
              </a:spcBef>
              <a:buFont typeface="Arial"/>
              <a:buChar char="•"/>
            </a:pPr>
            <a:r>
              <a:rPr lang="en-US" dirty="0"/>
              <a:t>S</a:t>
            </a:r>
            <a:r>
              <a:rPr lang="en" dirty="0" smtClean="0"/>
              <a:t>calability </a:t>
            </a:r>
            <a:r>
              <a:rPr lang="en" dirty="0"/>
              <a:t>and redundancy </a:t>
            </a:r>
            <a:r>
              <a:rPr lang="en" dirty="0" smtClean="0"/>
              <a:t>issues</a:t>
            </a:r>
            <a:endParaRPr lang="en-US" dirty="0" smtClean="0"/>
          </a:p>
          <a:p>
            <a:pPr marL="285750" lvl="0" indent="-285750">
              <a:spcBef>
                <a:spcPts val="0"/>
              </a:spcBef>
              <a:buFont typeface="Arial"/>
              <a:buChar char="•"/>
            </a:pPr>
            <a:r>
              <a:rPr lang="en-US" dirty="0" smtClean="0"/>
              <a:t>Inherent problem with enterprise solutions.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0093888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(</a:t>
            </a:r>
            <a:r>
              <a:rPr lang="en-US" dirty="0" err="1" smtClean="0"/>
              <a:t>cont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0"/>
              </a:spcBef>
            </a:pPr>
            <a:r>
              <a:rPr lang="en" dirty="0">
                <a:solidFill>
                  <a:srgbClr val="0000FF"/>
                </a:solidFill>
              </a:rPr>
              <a:t>Solution</a:t>
            </a:r>
            <a:r>
              <a:rPr lang="en" dirty="0"/>
              <a:t>: </a:t>
            </a:r>
            <a:endParaRPr lang="en-US" dirty="0" smtClean="0"/>
          </a:p>
          <a:p>
            <a:pPr marL="285750" lvl="0" indent="-285750">
              <a:spcBef>
                <a:spcPts val="0"/>
              </a:spcBef>
              <a:buFont typeface="Arial"/>
              <a:buChar char="•"/>
            </a:pPr>
            <a:r>
              <a:rPr lang="en" dirty="0" smtClean="0"/>
              <a:t>RhoConnect </a:t>
            </a:r>
            <a:r>
              <a:rPr lang="en" dirty="0"/>
              <a:t>Sync Engine middleware. </a:t>
            </a:r>
            <a:endParaRPr lang="en-US" dirty="0" smtClean="0"/>
          </a:p>
          <a:p>
            <a:pPr marL="285750" lvl="0" indent="-285750">
              <a:spcBef>
                <a:spcPts val="0"/>
              </a:spcBef>
              <a:buFont typeface="Arial"/>
              <a:buChar char="•"/>
            </a:pPr>
            <a:r>
              <a:rPr lang="en" dirty="0" smtClean="0"/>
              <a:t>Allows </a:t>
            </a:r>
            <a:r>
              <a:rPr lang="en" dirty="0"/>
              <a:t>to isolate business logic in the single server-side </a:t>
            </a:r>
            <a:r>
              <a:rPr lang="en" dirty="0" smtClean="0"/>
              <a:t>container</a:t>
            </a:r>
            <a:endParaRPr lang="en-US" dirty="0" smtClean="0"/>
          </a:p>
          <a:p>
            <a:pPr marL="285750" lvl="0" indent="-285750">
              <a:spcBef>
                <a:spcPts val="0"/>
              </a:spcBef>
              <a:buFont typeface="Arial"/>
              <a:buChar char="•"/>
            </a:pPr>
            <a:r>
              <a:rPr lang="en" dirty="0" smtClean="0"/>
              <a:t>Saves </a:t>
            </a:r>
            <a:r>
              <a:rPr lang="en" dirty="0"/>
              <a:t>the developer from the need to code and support low-level data-syncing </a:t>
            </a:r>
            <a:r>
              <a:rPr lang="en" dirty="0" smtClean="0"/>
              <a:t>algorithms</a:t>
            </a:r>
            <a:endParaRPr lang="en-US" dirty="0" smtClean="0"/>
          </a:p>
          <a:p>
            <a:pPr marL="285750" lvl="0" indent="-285750">
              <a:spcBef>
                <a:spcPts val="0"/>
              </a:spcBef>
              <a:buFont typeface="Arial"/>
              <a:buChar char="•"/>
            </a:pPr>
            <a:r>
              <a:rPr lang="en" dirty="0" smtClean="0"/>
              <a:t>Provides </a:t>
            </a:r>
            <a:r>
              <a:rPr lang="en" dirty="0"/>
              <a:t>support for scalability and </a:t>
            </a:r>
            <a:r>
              <a:rPr lang="en" dirty="0" smtClean="0"/>
              <a:t>redundancy</a:t>
            </a:r>
            <a:endParaRPr lang="en-US" dirty="0" smtClean="0"/>
          </a:p>
          <a:p>
            <a:pPr marL="285750" lvl="0" indent="-285750">
              <a:spcBef>
                <a:spcPts val="0"/>
              </a:spcBef>
              <a:buFont typeface="Arial"/>
              <a:buChar char="•"/>
            </a:pPr>
            <a:r>
              <a:rPr lang="en" dirty="0" smtClean="0"/>
              <a:t>Hides </a:t>
            </a:r>
            <a:r>
              <a:rPr lang="en" dirty="0"/>
              <a:t>all platform-dependent details from the </a:t>
            </a:r>
            <a:r>
              <a:rPr lang="en" dirty="0" smtClean="0"/>
              <a:t>user</a:t>
            </a:r>
            <a:endParaRPr lang="en-US" dirty="0" smtClean="0"/>
          </a:p>
          <a:p>
            <a:pPr marL="285750" lvl="0" indent="-285750">
              <a:spcBef>
                <a:spcPts val="0"/>
              </a:spcBef>
              <a:buFont typeface="Arial"/>
              <a:buChar char="•"/>
            </a:pPr>
            <a:r>
              <a:rPr lang="en" dirty="0" smtClean="0"/>
              <a:t>Follows </a:t>
            </a:r>
            <a:r>
              <a:rPr lang="en" dirty="0"/>
              <a:t>modern development techniques and patterns (Sinatra-like interface, REST support, Model/Controller architecture, Node.js support, Redis) = makes learning curve time shorter + better user </a:t>
            </a:r>
            <a:r>
              <a:rPr lang="en" dirty="0" smtClean="0"/>
              <a:t>experience</a:t>
            </a:r>
            <a:endParaRPr lang="en-US" dirty="0" smtClean="0"/>
          </a:p>
          <a:p>
            <a:pPr marL="285750" lvl="0" indent="-285750">
              <a:spcBef>
                <a:spcPts val="0"/>
              </a:spcBef>
              <a:buFont typeface="Arial"/>
              <a:buChar char="•"/>
            </a:pPr>
            <a:r>
              <a:rPr lang="en-US" dirty="0" smtClean="0"/>
              <a:t>Plugin system allows developers to write in their preferred language and environment and allows RhoConnect to handle syncing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514378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hape 47"/>
          <p:cNvSpPr/>
          <p:nvPr/>
        </p:nvSpPr>
        <p:spPr>
          <a:xfrm>
            <a:off x="5567250" y="1281800"/>
            <a:ext cx="1682531" cy="958770"/>
          </a:xfrm>
          <a:prstGeom prst="flowChartMultidocumen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" name="Shape 48"/>
          <p:cNvSpPr txBox="1"/>
          <p:nvPr/>
        </p:nvSpPr>
        <p:spPr>
          <a:xfrm>
            <a:off x="2263749" y="834538"/>
            <a:ext cx="2657400" cy="4082038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pic>
        <p:nvPicPr>
          <p:cNvPr id="6" name="Shape 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475" y="1226000"/>
            <a:ext cx="1200150" cy="2352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Shape 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7362" y="1875779"/>
            <a:ext cx="832375" cy="817724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Shape 52"/>
          <p:cNvSpPr txBox="1"/>
          <p:nvPr/>
        </p:nvSpPr>
        <p:spPr>
          <a:xfrm>
            <a:off x="673550" y="3578675"/>
            <a:ext cx="1059900" cy="306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1000"/>
              <a:t>Mobile App</a:t>
            </a:r>
          </a:p>
        </p:txBody>
      </p:sp>
      <p:sp>
        <p:nvSpPr>
          <p:cNvPr id="9" name="Shape 54"/>
          <p:cNvSpPr txBox="1"/>
          <p:nvPr/>
        </p:nvSpPr>
        <p:spPr>
          <a:xfrm>
            <a:off x="2486526" y="1020863"/>
            <a:ext cx="2210999" cy="347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b="1" dirty="0"/>
              <a:t>RhoConnect</a:t>
            </a:r>
          </a:p>
        </p:txBody>
      </p:sp>
      <p:sp>
        <p:nvSpPr>
          <p:cNvPr id="10" name="Shape 55"/>
          <p:cNvSpPr/>
          <p:nvPr/>
        </p:nvSpPr>
        <p:spPr>
          <a:xfrm>
            <a:off x="2486526" y="2925912"/>
            <a:ext cx="2210999" cy="1905300"/>
          </a:xfrm>
          <a:prstGeom prst="foldedCorner">
            <a:avLst>
              <a:gd name="adj" fmla="val 16667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Application’s code (source adapters - controllers &amp; models, implementing business logic)</a:t>
            </a:r>
          </a:p>
        </p:txBody>
      </p:sp>
      <p:sp>
        <p:nvSpPr>
          <p:cNvPr id="14" name="Shape 59"/>
          <p:cNvSpPr txBox="1"/>
          <p:nvPr/>
        </p:nvSpPr>
        <p:spPr>
          <a:xfrm>
            <a:off x="5673052" y="1590752"/>
            <a:ext cx="1285200" cy="387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sz="1800"/>
              <a:t>REDIS</a:t>
            </a:r>
          </a:p>
        </p:txBody>
      </p:sp>
      <p:sp>
        <p:nvSpPr>
          <p:cNvPr id="15" name="Shape 60"/>
          <p:cNvSpPr/>
          <p:nvPr/>
        </p:nvSpPr>
        <p:spPr>
          <a:xfrm>
            <a:off x="4864500" y="1771000"/>
            <a:ext cx="702600" cy="495299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6" name="Shape 61"/>
          <p:cNvSpPr/>
          <p:nvPr/>
        </p:nvSpPr>
        <p:spPr>
          <a:xfrm>
            <a:off x="5829700" y="3735776"/>
            <a:ext cx="2273700" cy="1180800"/>
          </a:xfrm>
          <a:prstGeom prst="flowChartMagneticDisk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7" name="Shape 62"/>
          <p:cNvSpPr txBox="1"/>
          <p:nvPr/>
        </p:nvSpPr>
        <p:spPr>
          <a:xfrm>
            <a:off x="5897824" y="4145262"/>
            <a:ext cx="1554300" cy="648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Backend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/>
              <a:t>Application</a:t>
            </a:r>
          </a:p>
        </p:txBody>
      </p:sp>
      <p:sp>
        <p:nvSpPr>
          <p:cNvPr id="18" name="Shape 63"/>
          <p:cNvSpPr/>
          <p:nvPr/>
        </p:nvSpPr>
        <p:spPr>
          <a:xfrm>
            <a:off x="4697525" y="4152250"/>
            <a:ext cx="1200299" cy="387899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9" name="Shape 64"/>
          <p:cNvSpPr/>
          <p:nvPr/>
        </p:nvSpPr>
        <p:spPr>
          <a:xfrm>
            <a:off x="2423826" y="1512704"/>
            <a:ext cx="2273699" cy="1180799"/>
          </a:xfrm>
          <a:prstGeom prst="bevel">
            <a:avLst>
              <a:gd name="adj" fmla="val 12500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0" name="Shape 65"/>
          <p:cNvSpPr txBox="1"/>
          <p:nvPr/>
        </p:nvSpPr>
        <p:spPr>
          <a:xfrm>
            <a:off x="2475698" y="1600885"/>
            <a:ext cx="2570999" cy="817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Core Engine - Sync, Request Brokers, Extensions)</a:t>
            </a:r>
          </a:p>
        </p:txBody>
      </p:sp>
      <p:pic>
        <p:nvPicPr>
          <p:cNvPr id="21" name="Shape 6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04591" y="4152250"/>
            <a:ext cx="832366" cy="648286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Shape 67"/>
          <p:cNvSpPr txBox="1"/>
          <p:nvPr/>
        </p:nvSpPr>
        <p:spPr>
          <a:xfrm>
            <a:off x="5864375" y="2523050"/>
            <a:ext cx="2396399" cy="1039799"/>
          </a:xfrm>
          <a:prstGeom prst="rect">
            <a:avLst/>
          </a:prstGeom>
          <a:solidFill>
            <a:srgbClr val="C9DAF8"/>
          </a:solidFill>
          <a:ln w="19050" cap="flat">
            <a:solidFill>
              <a:srgbClr val="3D85C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RhoConnect Plugins (MVC.NET, Java , Rails)</a:t>
            </a:r>
          </a:p>
        </p:txBody>
      </p:sp>
      <p:sp>
        <p:nvSpPr>
          <p:cNvPr id="23" name="Shape 68"/>
          <p:cNvSpPr/>
          <p:nvPr/>
        </p:nvSpPr>
        <p:spPr>
          <a:xfrm>
            <a:off x="4772000" y="2487000"/>
            <a:ext cx="1125899" cy="387899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4" name="Shape 60"/>
          <p:cNvSpPr/>
          <p:nvPr/>
        </p:nvSpPr>
        <p:spPr>
          <a:xfrm>
            <a:off x="1382149" y="2523050"/>
            <a:ext cx="787909" cy="495299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69254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76458" y="1889010"/>
            <a:ext cx="8127828" cy="918200"/>
          </a:xfrm>
        </p:spPr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06555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Demo will consist of 3 separate exercises.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Rhoconnect</a:t>
            </a:r>
          </a:p>
          <a:p>
            <a:pPr marL="1028700" lvl="1"/>
            <a:r>
              <a:rPr lang="en-US" dirty="0" smtClean="0"/>
              <a:t>Simple RhoConnect server application running on local machine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Rhoconnect with plugins</a:t>
            </a:r>
          </a:p>
          <a:p>
            <a:pPr marL="1028700" lvl="1"/>
            <a:r>
              <a:rPr lang="en-US" dirty="0" smtClean="0"/>
              <a:t>Vanilla RhoConnect server, with logic in rails plugin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Rhoconnect without plugins in cloud</a:t>
            </a:r>
          </a:p>
          <a:p>
            <a:pPr marL="1028700" lvl="1"/>
            <a:r>
              <a:rPr lang="en-US" dirty="0" smtClean="0"/>
              <a:t>Same RhoConnect server as #1, but running in cloud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48737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76458" y="1889010"/>
            <a:ext cx="8127828" cy="918200"/>
          </a:xfrm>
        </p:spPr>
        <p:txBody>
          <a:bodyPr/>
          <a:lstStyle/>
          <a:p>
            <a:r>
              <a:rPr lang="en-US" dirty="0" smtClean="0"/>
              <a:t>LOCAL RHOCONNECT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5728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RhoConnect-local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 smtClean="0"/>
              <a:t>‘rhoconnect app rhoconnect-server’</a:t>
            </a:r>
          </a:p>
          <a:p>
            <a:pPr marL="1085850" lvl="1" indent="-342900"/>
            <a:r>
              <a:rPr lang="en-US" dirty="0" smtClean="0"/>
              <a:t>Create rhoconnect app called “rhoconnect-server”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‘cd rhoconnect-server’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‘</a:t>
            </a:r>
            <a:r>
              <a:rPr lang="en-US" dirty="0"/>
              <a:t>r</a:t>
            </a:r>
            <a:r>
              <a:rPr lang="en-US" dirty="0" smtClean="0"/>
              <a:t>hoconnect source Product’</a:t>
            </a:r>
          </a:p>
          <a:p>
            <a:pPr marL="1085850" lvl="1" indent="-342900"/>
            <a:r>
              <a:rPr lang="en-US" dirty="0" smtClean="0"/>
              <a:t>Create source adapter called ‘Product’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Edit Product model to include business logic</a:t>
            </a:r>
          </a:p>
          <a:p>
            <a:pPr marL="1085850" lvl="1" indent="-342900"/>
            <a:r>
              <a:rPr lang="en-US" dirty="0" smtClean="0"/>
              <a:t>Model/Controller Rails-like code structure.</a:t>
            </a:r>
          </a:p>
          <a:p>
            <a:pPr marL="1085850" lvl="1" indent="-342900"/>
            <a:r>
              <a:rPr lang="en-US" dirty="0" smtClean="0"/>
              <a:t>CRUD operations.</a:t>
            </a:r>
          </a:p>
          <a:p>
            <a:pPr marL="1085850" lvl="1" indent="-342900"/>
            <a:endParaRPr lang="en-US" dirty="0" smtClean="0"/>
          </a:p>
          <a:p>
            <a:pPr marL="342900" indent="-342900">
              <a:buAutoNum type="arabicPeriod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0109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>Not Started</_Statu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B6F2769-7194-4217-93D3-3AF3A4742282}">
  <ds:schemaRefs>
    <ds:schemaRef ds:uri="http://schemas.microsoft.com/office/2006/metadata/properties"/>
    <ds:schemaRef ds:uri="http://schemas.microsoft.com/office/infopath/2007/PartnerControls"/>
    <ds:schemaRef ds:uri="http://schemas.microsoft.com/sharepoint/v3/fields"/>
  </ds:schemaRefs>
</ds:datastoreItem>
</file>

<file path=customXml/itemProps2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FNEMasterTemplateForThemePreview.pptx</Template>
  <TotalTime>814</TotalTime>
  <Words>739</Words>
  <Application>Microsoft Macintosh PowerPoint</Application>
  <PresentationFormat>On-screen Show (16:9)</PresentationFormat>
  <Paragraphs>122</Paragraphs>
  <Slides>21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APPFORUM2014 Helping the developer community build  next-generation, multi-platform apps.</vt:lpstr>
      <vt:lpstr>RhoConnect</vt:lpstr>
      <vt:lpstr>INTRODUCTION</vt:lpstr>
      <vt:lpstr>INTRODUCTION (cont)</vt:lpstr>
      <vt:lpstr>Visual</vt:lpstr>
      <vt:lpstr>PowerPoint Presentation</vt:lpstr>
      <vt:lpstr>DEMO</vt:lpstr>
      <vt:lpstr>PowerPoint Presentation</vt:lpstr>
      <vt:lpstr>RhoConnect-local</vt:lpstr>
      <vt:lpstr>StoreManager - local</vt:lpstr>
      <vt:lpstr>StoreManager – local (cont)</vt:lpstr>
      <vt:lpstr>PowerPoint Presentation</vt:lpstr>
      <vt:lpstr>PowerPoint Presentation</vt:lpstr>
      <vt:lpstr>PowerPoint Presentation</vt:lpstr>
      <vt:lpstr>RhoConnect - cloud</vt:lpstr>
      <vt:lpstr>StoreManager - cloud</vt:lpstr>
      <vt:lpstr>PowerPoint Presentation</vt:lpstr>
      <vt:lpstr>RhoConnect with plugin</vt:lpstr>
      <vt:lpstr>RhoStore</vt:lpstr>
      <vt:lpstr>StoreManager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FileNewTemplate</dc:title>
  <dc:creator>Diana</dc:creator>
  <cp:lastModifiedBy>Matt English</cp:lastModifiedBy>
  <cp:revision>86</cp:revision>
  <dcterms:created xsi:type="dcterms:W3CDTF">2010-04-12T23:12:02Z</dcterms:created>
  <dcterms:modified xsi:type="dcterms:W3CDTF">2014-09-02T18:17:36Z</dcterms:modified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  <property fmtid="{D5CDD505-2E9C-101B-9397-08002B2CF9AE}" pid="3" name="Jive_LatestUserAccountName">
    <vt:lpwstr>RJH487</vt:lpwstr>
  </property>
  <property fmtid="{D5CDD505-2E9C-101B-9397-08002B2CF9AE}" pid="4" name="Offisync_ServerID">
    <vt:lpwstr>39a82eb6-1e4f-428c-8f1d-2c845380d46e</vt:lpwstr>
  </property>
  <property fmtid="{D5CDD505-2E9C-101B-9397-08002B2CF9AE}" pid="5" name="Offisync_UpdateToken">
    <vt:lpwstr>1</vt:lpwstr>
  </property>
  <property fmtid="{D5CDD505-2E9C-101B-9397-08002B2CF9AE}" pid="6" name="Offisync_UniqueId">
    <vt:lpwstr>33937</vt:lpwstr>
  </property>
  <property fmtid="{D5CDD505-2E9C-101B-9397-08002B2CF9AE}" pid="7" name="Jive_VersionGuid">
    <vt:lpwstr>ce165ad0-74ff-4d2a-8137-3807e3107573</vt:lpwstr>
  </property>
  <property fmtid="{D5CDD505-2E9C-101B-9397-08002B2CF9AE}" pid="8" name="Offisync_ProviderInitializationData">
    <vt:lpwstr>https://converge.motorolasolutions.com</vt:lpwstr>
  </property>
</Properties>
</file>