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handoutMasterIdLst>
    <p:handoutMasterId r:id="rId26"/>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varScale="1">
        <p:scale>
          <a:sx n="83" d="100"/>
          <a:sy n="83" d="100"/>
        </p:scale>
        <p:origin x="-1240"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9/3/14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9/3/14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far as our client app is concerned, nothing needs to be changed</a:t>
            </a:r>
            <a:r>
              <a:rPr lang="en-US" baseline="0" dirty="0" smtClean="0"/>
              <a:t> in order for it to work with RhoConnect w/ plugins.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start I feel that I should mention</a:t>
            </a:r>
            <a:r>
              <a:rPr lang="en-US" baseline="0" dirty="0" smtClean="0"/>
              <a:t> that we will be using mac OS commands for most of this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creating an</a:t>
            </a:r>
            <a:r>
              <a:rPr lang="en-US" baseline="0" dirty="0" smtClean="0"/>
              <a:t> Enterprise mobile app but, you have a few problems, most of which stem from synchronization. As any of us who have manually rolled out a synchronization engine out know, it can be the most time consuming and aggravating part of your development cycle. What you need is some middle-ware that has already done all the hard work for you; for this we have created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 With RhoConnect, all your business logic is separated from your app logic in such a way that RC can be used with virtually any front-end, not solely RhoMobile apps. That combined with the modern development tools and paradigms makes the entire process of setting up and maintaining your synchronization service much more enjoyable. RhoConnect also offers plugins to other programming languages so you can code in the language that best allows RhoConnect to handle sync with your environment. 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 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 Our documentation describes this in more detail but all the RC </a:t>
            </a:r>
            <a:r>
              <a:rPr lang="en-US" baseline="0" dirty="0" err="1" smtClean="0"/>
              <a:t>dev</a:t>
            </a:r>
            <a:r>
              <a:rPr lang="en-US" baseline="0" dirty="0" smtClean="0"/>
              <a:t> would need to do is provide the RC app with the means by which to communicate with and perform CRUD operations with the back-end, which includes having models and controllers for each object that will have sync enabled.</a:t>
            </a:r>
            <a:br>
              <a:rPr lang="en-US" baseline="0" dirty="0" smtClean="0"/>
            </a:br>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RC app receives sync request and processes the request using developer provided business logic.</a:t>
            </a:r>
          </a:p>
          <a:p>
            <a:r>
              <a:rPr lang="en-US" baseline="0" dirty="0" smtClean="0"/>
              <a:t>3) 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4) Once RC has determined what is to be synced, the data is downloaded / uploaded to each location.</a:t>
            </a:r>
          </a:p>
          <a:p>
            <a:r>
              <a:rPr lang="en-US" baseline="0" dirty="0" smtClean="0"/>
              <a:t>5) After the sync, RC issues statuses on the sync to the device and the back-end to notify of any errors or successes.</a:t>
            </a:r>
          </a:p>
          <a:p>
            <a:r>
              <a:rPr lang="en-US" baseline="0" dirty="0" smtClean="0"/>
              <a:t>6)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endParaRPr lang="en-US" dirty="0" smtClean="0"/>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2273</TotalTime>
  <Words>1557</Words>
  <Application>Microsoft Macintosh PowerPoint</Application>
  <PresentationFormat>On-screen Show (16:9)</PresentationFormat>
  <Paragraphs>143</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 English</cp:lastModifiedBy>
  <cp:revision>133</cp:revision>
  <dcterms:created xsi:type="dcterms:W3CDTF">2010-04-12T23:12:02Z</dcterms:created>
  <dcterms:modified xsi:type="dcterms:W3CDTF">2014-09-03T21:42:03Z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