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95" r:id="rId8"/>
    <p:sldId id="279" r:id="rId9"/>
    <p:sldId id="261" r:id="rId10"/>
    <p:sldId id="280" r:id="rId11"/>
    <p:sldId id="282" r:id="rId12"/>
    <p:sldId id="281" r:id="rId13"/>
    <p:sldId id="283" r:id="rId14"/>
    <p:sldId id="284" r:id="rId15"/>
    <p:sldId id="285" r:id="rId16"/>
    <p:sldId id="293" r:id="rId17"/>
    <p:sldId id="289" r:id="rId18"/>
    <p:sldId id="290" r:id="rId19"/>
    <p:sldId id="291" r:id="rId20"/>
    <p:sldId id="292" r:id="rId21"/>
    <p:sldId id="286" r:id="rId22"/>
    <p:sldId id="288" r:id="rId23"/>
    <p:sldId id="287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into two sections.  Give better examples. “This</a:t>
            </a:r>
            <a:r>
              <a:rPr lang="en-US" baseline="0" dirty="0" smtClean="0"/>
              <a:t> is an inherent problem with </a:t>
            </a:r>
            <a:r>
              <a:rPr lang="en-US" baseline="0" dirty="0" err="1" smtClean="0"/>
              <a:t>enterpise</a:t>
            </a:r>
            <a:r>
              <a:rPr lang="en-US" baseline="0" dirty="0" smtClean="0"/>
              <a:t> solutions”.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details regarding WHAT these </a:t>
            </a:r>
            <a:r>
              <a:rPr lang="en-US" baseline="0" dirty="0" err="1" smtClean="0"/>
              <a:t>comamnds</a:t>
            </a:r>
            <a:r>
              <a:rPr lang="en-US" baseline="0" dirty="0" smtClean="0"/>
              <a:t> are doing/used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demo, build demo. Don’t show any CLI interface.</a:t>
            </a:r>
            <a:r>
              <a:rPr lang="en-US" baseline="0" dirty="0" smtClean="0"/>
              <a:t> Have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set up,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client application called store-manager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store-manager’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model called ‘product’ with fields ‘brand’, ‘name’, ‘price’, ‘quantity’, ‘</a:t>
            </a:r>
            <a:r>
              <a:rPr lang="en-US" dirty="0" err="1" smtClean="0"/>
              <a:t>sku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Add/edit: </a:t>
            </a:r>
            <a:r>
              <a:rPr lang="en-US" dirty="0" err="1" smtClean="0"/>
              <a:t>syncserver</a:t>
            </a:r>
            <a:r>
              <a:rPr lang="en-US" dirty="0" smtClean="0"/>
              <a:t> = ‘http://&lt;insert local </a:t>
            </a:r>
            <a:r>
              <a:rPr lang="en-US" dirty="0" err="1" smtClean="0"/>
              <a:t>ip</a:t>
            </a:r>
            <a:r>
              <a:rPr lang="en-US" dirty="0" smtClean="0"/>
              <a:t>&gt;:9292’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 ‘&lt;li&gt;&lt;a </a:t>
            </a:r>
            <a:r>
              <a:rPr lang="en-US" dirty="0" err="1" smtClean="0"/>
              <a:t>href</a:t>
            </a:r>
            <a:r>
              <a:rPr lang="en-US" dirty="0" smtClean="0"/>
              <a:t>=‘Product’&gt;Products&lt;/a&gt;&lt;/li&gt;’ create Products list item</a:t>
            </a:r>
          </a:p>
        </p:txBody>
      </p:sp>
    </p:spTree>
    <p:extLst>
      <p:ext uri="{BB962C8B-B14F-4D97-AF65-F5344CB8AC3E}">
        <p14:creationId xmlns:p14="http://schemas.microsoft.com/office/powerpoint/2010/main" val="419595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– local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Add/edit ‘enable :sync’ to enable syncing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rvm</a:t>
            </a:r>
            <a:r>
              <a:rPr lang="en-US" dirty="0" smtClean="0"/>
              <a:t> use 1.9.3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Make sure to use ruby version 1.9.3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‘rake </a:t>
            </a:r>
            <a:r>
              <a:rPr lang="en-US" dirty="0" err="1" smtClean="0"/>
              <a:t>device:android:production_with_prebuild_binary</a:t>
            </a:r>
            <a:r>
              <a:rPr lang="en-US" dirty="0" smtClean="0"/>
              <a:t>’</a:t>
            </a:r>
            <a:endParaRPr lang="en-US" dirty="0"/>
          </a:p>
          <a:p>
            <a:pPr marL="1028700" lvl="1"/>
            <a:r>
              <a:rPr lang="en-US" dirty="0" smtClean="0"/>
              <a:t>Rake </a:t>
            </a:r>
            <a:r>
              <a:rPr lang="en-US" dirty="0"/>
              <a:t>task to create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bin/target/android/store-</a:t>
            </a:r>
            <a:r>
              <a:rPr lang="en-US" dirty="0" err="1" smtClean="0"/>
              <a:t>manager.apk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Install </a:t>
            </a:r>
            <a:r>
              <a:rPr lang="en-US" dirty="0" err="1" smtClean="0"/>
              <a:t>apk</a:t>
            </a:r>
            <a:r>
              <a:rPr lang="en-US" dirty="0" smtClean="0"/>
              <a:t> on target android device</a:t>
            </a:r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8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LOCAL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Create/login to account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rhomobile</a:t>
            </a:r>
            <a:r>
              <a:rPr lang="en-US" dirty="0"/>
              <a:t> </a:t>
            </a:r>
            <a:r>
              <a:rPr lang="en-US" dirty="0" smtClean="0"/>
              <a:t>rhoconnect application</a:t>
            </a:r>
          </a:p>
          <a:p>
            <a:pPr marL="1085850" lvl="1" indent="-342900"/>
            <a:r>
              <a:rPr lang="en-US" dirty="0" smtClean="0"/>
              <a:t>Copy remote repository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 remote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Push to remote 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990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Add/edit </a:t>
            </a:r>
            <a:r>
              <a:rPr lang="en-US" dirty="0" err="1" smtClean="0"/>
              <a:t>rhoconfig.txt</a:t>
            </a:r>
            <a:r>
              <a:rPr lang="en-US" dirty="0" smtClean="0"/>
              <a:t> to include rhoconnect-server cloud location</a:t>
            </a:r>
          </a:p>
          <a:p>
            <a:pPr marL="1085850" lvl="1" indent="-342900"/>
            <a:r>
              <a:rPr lang="en-US" dirty="0" smtClean="0"/>
              <a:t>“</a:t>
            </a:r>
            <a:r>
              <a:rPr lang="en-US" dirty="0" err="1" smtClean="0"/>
              <a:t>syncserver</a:t>
            </a:r>
            <a:r>
              <a:rPr lang="en-US" dirty="0" smtClean="0"/>
              <a:t> = ‘</a:t>
            </a:r>
            <a:r>
              <a:rPr lang="en-US" dirty="0" err="1" smtClean="0"/>
              <a:t>rhohub</a:t>
            </a:r>
            <a:r>
              <a:rPr lang="en-US" dirty="0" smtClean="0"/>
              <a:t>-…</a:t>
            </a:r>
            <a:r>
              <a:rPr lang="en-US" dirty="0" err="1" smtClean="0"/>
              <a:t>herokuapp.com</a:t>
            </a:r>
            <a:r>
              <a:rPr lang="en-US" dirty="0" smtClean="0"/>
              <a:t>’”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dirty="0"/>
              <a:t>/login to account on </a:t>
            </a:r>
            <a:r>
              <a:rPr lang="en-US" dirty="0" err="1"/>
              <a:t>RhoMobile.com</a:t>
            </a:r>
            <a:endParaRPr lang="en-US" dirty="0"/>
          </a:p>
          <a:p>
            <a:pPr marL="1085850" lvl="1" indent="-342900"/>
            <a:r>
              <a:rPr lang="en-US" dirty="0"/>
              <a:t>Create </a:t>
            </a:r>
            <a:r>
              <a:rPr lang="en-US" dirty="0" err="1"/>
              <a:t>rhomobile</a:t>
            </a:r>
            <a:r>
              <a:rPr lang="en-US" dirty="0"/>
              <a:t> rhoconnect application</a:t>
            </a:r>
          </a:p>
          <a:p>
            <a:pPr marL="1085850" lvl="1" indent="-342900"/>
            <a:r>
              <a:rPr lang="en-US" dirty="0"/>
              <a:t>Copy remote repository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Add remote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Commit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Push to remote repository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Download on device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RhoConnect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with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‘rhoconnect app rhoconnect-vanilla’</a:t>
            </a:r>
          </a:p>
          <a:p>
            <a:pPr marL="1085850" lvl="1" indent="-342900">
              <a:buAutoNum type="arabicPeriod"/>
            </a:pPr>
            <a:r>
              <a:rPr lang="en-US" dirty="0" smtClean="0"/>
              <a:t>Create purely vanilla rhoconnect application</a:t>
            </a:r>
            <a:endParaRPr lang="en-US" dirty="0"/>
          </a:p>
          <a:p>
            <a:pPr marL="1085850" lvl="1" indent="-342900">
              <a:buAutoNum type="arabicPeriod"/>
            </a:pPr>
            <a:r>
              <a:rPr lang="en-US" dirty="0" smtClean="0"/>
              <a:t>Optional, just start rhoconnect anonymous server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‘</a:t>
            </a:r>
            <a:r>
              <a:rPr lang="en-US" dirty="0"/>
              <a:t>rhoconnect </a:t>
            </a:r>
            <a:r>
              <a:rPr lang="en-US" dirty="0" smtClean="0"/>
              <a:t>start’</a:t>
            </a:r>
          </a:p>
        </p:txBody>
      </p:sp>
    </p:spTree>
    <p:extLst>
      <p:ext uri="{BB962C8B-B14F-4D97-AF65-F5344CB8AC3E}">
        <p14:creationId xmlns:p14="http://schemas.microsoft.com/office/powerpoint/2010/main" val="101473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RhoStore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‘rails new </a:t>
            </a:r>
            <a:r>
              <a:rPr lang="en-US" dirty="0" err="1" smtClean="0"/>
              <a:t>rhostore</a:t>
            </a:r>
            <a:r>
              <a:rPr lang="en-US" dirty="0" smtClean="0"/>
              <a:t>-with-plugin’</a:t>
            </a:r>
          </a:p>
          <a:p>
            <a:pPr marL="685800" lvl="2"/>
            <a:r>
              <a:rPr lang="en-US" dirty="0"/>
              <a:t>Create new rails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Edit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marL="1028700" lvl="1"/>
            <a:r>
              <a:rPr lang="en-US" dirty="0"/>
              <a:t>Add/Edit ‘rhoconnect-</a:t>
            </a:r>
            <a:r>
              <a:rPr lang="en-US" dirty="0" err="1"/>
              <a:t>rb</a:t>
            </a:r>
            <a:r>
              <a:rPr lang="en-US" dirty="0"/>
              <a:t>’</a:t>
            </a:r>
          </a:p>
          <a:p>
            <a:pPr marL="1428750" lvl="2"/>
            <a:r>
              <a:rPr lang="en-US" dirty="0"/>
              <a:t>Include rhoconnect plugin </a:t>
            </a:r>
            <a:r>
              <a:rPr lang="en-US" dirty="0" smtClean="0"/>
              <a:t>gem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rhoconnect.rb</a:t>
            </a:r>
            <a:endParaRPr lang="en-US" dirty="0"/>
          </a:p>
          <a:p>
            <a:pPr marL="1028700" lvl="1"/>
            <a:r>
              <a:rPr lang="en-US" dirty="0" smtClean="0"/>
              <a:t>Add specific rhoconnect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app/models/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 actions for ‘partition’ and ‘</a:t>
            </a:r>
            <a:r>
              <a:rPr lang="en-US" dirty="0" err="1" smtClean="0"/>
              <a:t>self.rhoconnect_query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8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Matt English/Alex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| RHOCONNECT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0"/>
              </a:spcBef>
            </a:pPr>
            <a:r>
              <a:rPr lang="en" sz="1600" dirty="0">
                <a:solidFill>
                  <a:srgbClr val="FF0000"/>
                </a:solidFill>
              </a:rPr>
              <a:t>Problem:</a:t>
            </a:r>
            <a:r>
              <a:rPr lang="en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upport </a:t>
            </a:r>
            <a:r>
              <a:rPr lang="en" dirty="0"/>
              <a:t>mobile apps with highly-scalable data </a:t>
            </a:r>
            <a:r>
              <a:rPr lang="en" dirty="0" smtClean="0"/>
              <a:t>synchronization.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I</a:t>
            </a:r>
            <a:r>
              <a:rPr lang="en" dirty="0" smtClean="0"/>
              <a:t>mplement </a:t>
            </a:r>
            <a:r>
              <a:rPr lang="en" dirty="0"/>
              <a:t>non-trivial code for communicating and caching the data on the </a:t>
            </a:r>
            <a:r>
              <a:rPr lang="en" dirty="0" smtClean="0"/>
              <a:t>device.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emory/performance constraints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E</a:t>
            </a:r>
            <a:r>
              <a:rPr lang="en" dirty="0" smtClean="0"/>
              <a:t>ach </a:t>
            </a:r>
            <a:r>
              <a:rPr lang="en" dirty="0"/>
              <a:t>mobile platform has its own development patterns &amp; </a:t>
            </a:r>
            <a:r>
              <a:rPr lang="en" dirty="0" smtClean="0"/>
              <a:t>techniques</a:t>
            </a:r>
            <a:endParaRPr lang="en-US" dirty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calability </a:t>
            </a:r>
            <a:r>
              <a:rPr lang="en" dirty="0"/>
              <a:t>and redundancy </a:t>
            </a:r>
            <a:r>
              <a:rPr lang="en" dirty="0" smtClean="0"/>
              <a:t>issues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Inherent problem with enterprise solutions.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" dirty="0">
                <a:solidFill>
                  <a:srgbClr val="0000FF"/>
                </a:solidFill>
              </a:rPr>
              <a:t>Solution</a:t>
            </a:r>
            <a:r>
              <a:rPr lang="en" dirty="0"/>
              <a:t>: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RhoConnect </a:t>
            </a:r>
            <a:r>
              <a:rPr lang="en" dirty="0"/>
              <a:t>Sync Engine middleware.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to isolate business logic in the single server-side </a:t>
            </a:r>
            <a:r>
              <a:rPr lang="en" dirty="0" smtClean="0"/>
              <a:t>container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Saves </a:t>
            </a:r>
            <a:r>
              <a:rPr lang="en" dirty="0"/>
              <a:t>the developer from the need to code and support low-level data-syncing </a:t>
            </a:r>
            <a:r>
              <a:rPr lang="en" dirty="0" smtClean="0"/>
              <a:t>algorithms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Provides </a:t>
            </a:r>
            <a:r>
              <a:rPr lang="en" dirty="0"/>
              <a:t>support for scalability and </a:t>
            </a:r>
            <a:r>
              <a:rPr lang="en" dirty="0" smtClean="0"/>
              <a:t>redundancy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Hides </a:t>
            </a:r>
            <a:r>
              <a:rPr lang="en" dirty="0"/>
              <a:t>all platform-dependent details from the </a:t>
            </a:r>
            <a:r>
              <a:rPr lang="en" dirty="0" smtClean="0"/>
              <a:t>user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Follows </a:t>
            </a:r>
            <a:r>
              <a:rPr lang="en" dirty="0"/>
              <a:t>modern development techniques and patterns (Sinatra-like interface, REST support, Model/Controller architecture, Node.js support, Redis) = makes learning curve time shorter + better user </a:t>
            </a:r>
            <a:r>
              <a:rPr lang="en" dirty="0" smtClean="0"/>
              <a:t>experience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Plugin system allows developers to write in their preferred language and environment and allows RhoConnect to handle syncing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43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hape 47"/>
          <p:cNvSpPr/>
          <p:nvPr/>
        </p:nvSpPr>
        <p:spPr>
          <a:xfrm>
            <a:off x="5567250" y="1281800"/>
            <a:ext cx="1682531" cy="95877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8"/>
          <p:cNvSpPr txBox="1"/>
          <p:nvPr/>
        </p:nvSpPr>
        <p:spPr>
          <a:xfrm>
            <a:off x="2263749" y="834538"/>
            <a:ext cx="2657400" cy="408203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226000"/>
            <a:ext cx="12001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62" y="1875779"/>
            <a:ext cx="832375" cy="8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"/>
          <p:cNvSpPr txBox="1"/>
          <p:nvPr/>
        </p:nvSpPr>
        <p:spPr>
          <a:xfrm>
            <a:off x="673550" y="3578675"/>
            <a:ext cx="10599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Mobile App</a:t>
            </a:r>
          </a:p>
        </p:txBody>
      </p:sp>
      <p:sp>
        <p:nvSpPr>
          <p:cNvPr id="9" name="Shape 54"/>
          <p:cNvSpPr txBox="1"/>
          <p:nvPr/>
        </p:nvSpPr>
        <p:spPr>
          <a:xfrm>
            <a:off x="2486526" y="1020863"/>
            <a:ext cx="2210999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RhoConnect</a:t>
            </a:r>
          </a:p>
        </p:txBody>
      </p:sp>
      <p:sp>
        <p:nvSpPr>
          <p:cNvPr id="10" name="Shape 55"/>
          <p:cNvSpPr/>
          <p:nvPr/>
        </p:nvSpPr>
        <p:spPr>
          <a:xfrm>
            <a:off x="2486526" y="2925912"/>
            <a:ext cx="2210999" cy="1905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Application’s code (source adapters - controllers &amp; models, implementing business logic)</a:t>
            </a:r>
          </a:p>
        </p:txBody>
      </p:sp>
      <p:sp>
        <p:nvSpPr>
          <p:cNvPr id="14" name="Shape 59"/>
          <p:cNvSpPr txBox="1"/>
          <p:nvPr/>
        </p:nvSpPr>
        <p:spPr>
          <a:xfrm>
            <a:off x="5673052" y="1590752"/>
            <a:ext cx="1285200" cy="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REDIS</a:t>
            </a:r>
          </a:p>
        </p:txBody>
      </p:sp>
      <p:sp>
        <p:nvSpPr>
          <p:cNvPr id="15" name="Shape 60"/>
          <p:cNvSpPr/>
          <p:nvPr/>
        </p:nvSpPr>
        <p:spPr>
          <a:xfrm>
            <a:off x="4864500" y="1771000"/>
            <a:ext cx="702600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1"/>
          <p:cNvSpPr/>
          <p:nvPr/>
        </p:nvSpPr>
        <p:spPr>
          <a:xfrm>
            <a:off x="5829700" y="3735776"/>
            <a:ext cx="2273700" cy="118080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2"/>
          <p:cNvSpPr txBox="1"/>
          <p:nvPr/>
        </p:nvSpPr>
        <p:spPr>
          <a:xfrm>
            <a:off x="5897824" y="4145262"/>
            <a:ext cx="1554300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Application</a:t>
            </a:r>
          </a:p>
        </p:txBody>
      </p:sp>
      <p:sp>
        <p:nvSpPr>
          <p:cNvPr id="18" name="Shape 63"/>
          <p:cNvSpPr/>
          <p:nvPr/>
        </p:nvSpPr>
        <p:spPr>
          <a:xfrm>
            <a:off x="4697525" y="4152250"/>
            <a:ext cx="12002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4"/>
          <p:cNvSpPr/>
          <p:nvPr/>
        </p:nvSpPr>
        <p:spPr>
          <a:xfrm>
            <a:off x="2423826" y="1512704"/>
            <a:ext cx="2273699" cy="1180799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5"/>
          <p:cNvSpPr txBox="1"/>
          <p:nvPr/>
        </p:nvSpPr>
        <p:spPr>
          <a:xfrm>
            <a:off x="2475698" y="1600885"/>
            <a:ext cx="2570999" cy="8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 Engine - Sync, Request Brokers, Extensions)</a:t>
            </a:r>
          </a:p>
        </p:txBody>
      </p:sp>
      <p:pic>
        <p:nvPicPr>
          <p:cNvPr id="21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591" y="4152250"/>
            <a:ext cx="832366" cy="64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67"/>
          <p:cNvSpPr txBox="1"/>
          <p:nvPr/>
        </p:nvSpPr>
        <p:spPr>
          <a:xfrm>
            <a:off x="5864375" y="2523050"/>
            <a:ext cx="2396399" cy="10397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RhoConnect Plugins (MVC.NET, Java , Rails)</a:t>
            </a:r>
          </a:p>
        </p:txBody>
      </p:sp>
      <p:sp>
        <p:nvSpPr>
          <p:cNvPr id="23" name="Shape 68"/>
          <p:cNvSpPr/>
          <p:nvPr/>
        </p:nvSpPr>
        <p:spPr>
          <a:xfrm>
            <a:off x="4772000" y="2487000"/>
            <a:ext cx="11258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60"/>
          <p:cNvSpPr/>
          <p:nvPr/>
        </p:nvSpPr>
        <p:spPr>
          <a:xfrm>
            <a:off x="1382149" y="2523050"/>
            <a:ext cx="787909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2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will consist of 3 separate exercises.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</a:t>
            </a:r>
          </a:p>
          <a:p>
            <a:pPr marL="1028700" lvl="1"/>
            <a:r>
              <a:rPr lang="en-US" dirty="0" smtClean="0"/>
              <a:t>Simple RhoConnect server application running on local machine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 plugins</a:t>
            </a:r>
          </a:p>
          <a:p>
            <a:pPr marL="1028700" lvl="1"/>
            <a:r>
              <a:rPr lang="en-US" dirty="0" smtClean="0"/>
              <a:t>Vanilla RhoConnect server, with logic in rails plugin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without plugins in cloud</a:t>
            </a:r>
          </a:p>
          <a:p>
            <a:pPr marL="1028700" lvl="1"/>
            <a:r>
              <a:rPr lang="en-US" dirty="0" smtClean="0"/>
              <a:t>Same RhoConnect server as #1, but running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LOCAL RHOCONNECT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‘rhoconnect app rhoconnect-server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rhoconnect app called “rhoconnect-server”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rhoconnect-server’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/>
              <a:t>r</a:t>
            </a:r>
            <a:r>
              <a:rPr lang="en-US" dirty="0" smtClean="0"/>
              <a:t>hoconnect source Product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source adapter called ‘Product’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Product model to include business logic</a:t>
            </a:r>
          </a:p>
          <a:p>
            <a:pPr marL="1085850" lvl="1" indent="-342900"/>
            <a:r>
              <a:rPr lang="en-US" dirty="0" smtClean="0"/>
              <a:t>Model/Controller Rails-like code structure.</a:t>
            </a:r>
          </a:p>
          <a:p>
            <a:pPr marL="1085850" lvl="1" indent="-342900"/>
            <a:r>
              <a:rPr lang="en-US" dirty="0" smtClean="0"/>
              <a:t>CRUD operations</a:t>
            </a:r>
            <a:r>
              <a:rPr lang="en-US" dirty="0" smtClean="0"/>
              <a:t>.</a:t>
            </a:r>
          </a:p>
          <a:p>
            <a:pPr marL="1085850" lvl="1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805</TotalTime>
  <Words>739</Words>
  <Application>Microsoft Macintosh PowerPoint</Application>
  <PresentationFormat>On-screen Show (16:9)</PresentationFormat>
  <Paragraphs>122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APPFORUM2014 Helping the developer community build  next-generation, multi-platform apps.</vt:lpstr>
      <vt:lpstr>RhoConnect</vt:lpstr>
      <vt:lpstr>INTRODUCTION</vt:lpstr>
      <vt:lpstr>INTRODUCTION (cont)</vt:lpstr>
      <vt:lpstr>Visual</vt:lpstr>
      <vt:lpstr>PowerPoint Presentation</vt:lpstr>
      <vt:lpstr>DEMO</vt:lpstr>
      <vt:lpstr>PowerPoint Presentation</vt:lpstr>
      <vt:lpstr>RhoConnect-local</vt:lpstr>
      <vt:lpstr>StoreManager - local</vt:lpstr>
      <vt:lpstr>StoreManager – local (cont)</vt:lpstr>
      <vt:lpstr>PowerPoint Presentation</vt:lpstr>
      <vt:lpstr>PowerPoint Presentation</vt:lpstr>
      <vt:lpstr>PowerPoint Presentation</vt:lpstr>
      <vt:lpstr>RhoConnect - cloud</vt:lpstr>
      <vt:lpstr>StoreManager - cloud</vt:lpstr>
      <vt:lpstr>PowerPoint Presentation</vt:lpstr>
      <vt:lpstr>RhoConnect with plugin</vt:lpstr>
      <vt:lpstr>RhoStore</vt:lpstr>
      <vt:lpstr>StoreManager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84</cp:revision>
  <dcterms:created xsi:type="dcterms:W3CDTF">2010-04-12T23:12:02Z</dcterms:created>
  <dcterms:modified xsi:type="dcterms:W3CDTF">2014-09-02T17:55:41Z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