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9" r:id="rId7"/>
    <p:sldId id="279" r:id="rId8"/>
    <p:sldId id="261" r:id="rId9"/>
    <p:sldId id="280" r:id="rId10"/>
    <p:sldId id="281" r:id="rId11"/>
    <p:sldId id="272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379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6B35-E884-5E4D-87DA-A7EDD87DC00C}" type="datetimeFigureOut">
              <a:rPr lang="en-US" smtClean="0"/>
              <a:pPr/>
              <a:t>8/29/14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D2D72-406A-3643-8C7A-20CC6B43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03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88B50-DD5C-5F41-9B32-973BBF99E849}" type="datetimeFigureOut">
              <a:rPr lang="en-US" smtClean="0"/>
              <a:pPr/>
              <a:t>8/29/14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A3FF8-68AA-A041-ADA3-194758FF0D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0"/>
            <a:ext cx="9144000" cy="4332638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8524" y="2902190"/>
            <a:ext cx="8756876" cy="382156"/>
          </a:xfrm>
          <a:noFill/>
          <a:ln w="9525">
            <a:noFill/>
            <a:miter lim="800000"/>
            <a:headEnd/>
            <a:tailEnd/>
          </a:ln>
        </p:spPr>
        <p:txBody>
          <a:bodyPr wrap="square" tIns="91440" anchor="ctr" anchorCtr="0">
            <a:spAutoFit/>
          </a:bodyPr>
          <a:lstStyle>
            <a:lvl1pPr marL="0" indent="0" algn="l" rtl="0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lang="en-US" sz="2000" b="1" kern="1200" dirty="0" smtClean="0">
                <a:solidFill>
                  <a:srgbClr val="FFFFFF"/>
                </a:solidFill>
                <a:latin typeface="Univers 45 Light" pitchFamily="34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341859"/>
            <a:ext cx="8742362" cy="2178374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dirty="0" smtClean="0"/>
              <a:t>EDIT MASTER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20" name="Line 3"/>
          <p:cNvSpPr>
            <a:spLocks noChangeShapeType="1"/>
          </p:cNvSpPr>
          <p:nvPr userDrawn="1"/>
        </p:nvSpPr>
        <p:spPr bwMode="auto">
          <a:xfrm>
            <a:off x="247650" y="2844136"/>
            <a:ext cx="86677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Line 4"/>
          <p:cNvSpPr>
            <a:spLocks noChangeShapeType="1"/>
          </p:cNvSpPr>
          <p:nvPr userDrawn="1"/>
        </p:nvSpPr>
        <p:spPr bwMode="auto">
          <a:xfrm>
            <a:off x="247650" y="3294316"/>
            <a:ext cx="86677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 userDrawn="1"/>
        </p:nvSpPr>
        <p:spPr bwMode="auto">
          <a:xfrm>
            <a:off x="142879" y="3423131"/>
            <a:ext cx="87026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FFFFFF"/>
                </a:solidFill>
                <a:latin typeface="Arial"/>
              </a:rPr>
              <a:t>APP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FORUM</a:t>
            </a:r>
            <a:r>
              <a:rPr lang="en-US" b="1" dirty="0" smtClean="0">
                <a:solidFill>
                  <a:srgbClr val="FFFFFF"/>
                </a:solidFill>
                <a:latin typeface="Arial"/>
              </a:rPr>
              <a:t>2014</a:t>
            </a:r>
            <a:endParaRPr lang="en-US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" name="Picture 4" descr="M_Sltns_blu_rgb_h_pos"/>
          <p:cNvPicPr>
            <a:picLocks noChangeAspect="1" noChangeArrowheads="1"/>
          </p:cNvPicPr>
          <p:nvPr userDrawn="1"/>
        </p:nvPicPr>
        <p:blipFill>
          <a:blip r:embed="rId2" cstate="screen"/>
          <a:srcRect l="13177" t="17065"/>
          <a:stretch>
            <a:fillRect/>
          </a:stretch>
        </p:blipFill>
        <p:spPr bwMode="auto">
          <a:xfrm>
            <a:off x="827681" y="4601809"/>
            <a:ext cx="2591255" cy="27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1"/>
          <p:cNvGrpSpPr/>
          <p:nvPr userDrawn="1"/>
        </p:nvGrpSpPr>
        <p:grpSpPr>
          <a:xfrm>
            <a:off x="322378" y="4534211"/>
            <a:ext cx="367640" cy="367640"/>
            <a:chOff x="7745461" y="274638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7768074" y="296090"/>
              <a:ext cx="409275" cy="409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7745461" y="274638"/>
              <a:ext cx="457200" cy="457200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0"/>
            <a:ext cx="9144000" cy="4332638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341859"/>
            <a:ext cx="8742362" cy="2178374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dirty="0" smtClean="0"/>
              <a:t>EDIT MASTER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pic>
        <p:nvPicPr>
          <p:cNvPr id="23" name="Picture 4" descr="M_Sltns_blu_rgb_h_pos"/>
          <p:cNvPicPr>
            <a:picLocks noChangeAspect="1" noChangeArrowheads="1"/>
          </p:cNvPicPr>
          <p:nvPr userDrawn="1"/>
        </p:nvPicPr>
        <p:blipFill>
          <a:blip r:embed="rId2" cstate="screen"/>
          <a:srcRect l="13177" t="17065"/>
          <a:stretch>
            <a:fillRect/>
          </a:stretch>
        </p:blipFill>
        <p:spPr bwMode="auto">
          <a:xfrm>
            <a:off x="827681" y="4601809"/>
            <a:ext cx="2591255" cy="27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1"/>
          <p:cNvGrpSpPr/>
          <p:nvPr userDrawn="1"/>
        </p:nvGrpSpPr>
        <p:grpSpPr>
          <a:xfrm>
            <a:off x="322378" y="4534211"/>
            <a:ext cx="367640" cy="367640"/>
            <a:chOff x="7745461" y="274638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7768074" y="296090"/>
              <a:ext cx="409275" cy="409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7745461" y="274638"/>
              <a:ext cx="457200" cy="457200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4179910"/>
            <a:ext cx="9144000" cy="963590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872773"/>
            <a:ext cx="8742362" cy="1116545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0" kern="1200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smtClean="0"/>
              <a:t>APP FORUM2014</a:t>
            </a:r>
            <a:endParaRPr lang="en-US" dirty="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42889" y="114301"/>
            <a:ext cx="80199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2891" y="1020863"/>
            <a:ext cx="8607425" cy="3848960"/>
          </a:xfrm>
        </p:spPr>
        <p:txBody>
          <a:bodyPr/>
          <a:lstStyle>
            <a:lvl1pPr>
              <a:defRPr sz="1800" baseline="0"/>
            </a:lvl1pPr>
            <a:lvl2pPr marL="742950" indent="-285750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173038" y="171291"/>
            <a:ext cx="8824912" cy="2818951"/>
          </a:xfrm>
          <a:prstGeom prst="rect">
            <a:avLst/>
          </a:prstGeom>
          <a:solidFill>
            <a:srgbClr val="00A0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 Narrow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9544" y="3088067"/>
            <a:ext cx="8824912" cy="18635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6458" y="1119569"/>
            <a:ext cx="8127828" cy="1687641"/>
          </a:xfrm>
          <a:noFill/>
          <a:ln w="9525">
            <a:noFill/>
            <a:miter lim="800000"/>
            <a:headEnd/>
            <a:tailEnd/>
          </a:ln>
        </p:spPr>
        <p:txBody>
          <a:bodyPr wrap="square" tIns="91440" anchor="b" anchorCtr="0">
            <a:spAutoFit/>
          </a:bodyPr>
          <a:lstStyle>
            <a:lvl1pPr marL="0" indent="0" algn="l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8378833" y="222253"/>
            <a:ext cx="536575" cy="539750"/>
            <a:chOff x="1633" y="1249"/>
            <a:chExt cx="2614" cy="261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2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42888" y="2322841"/>
            <a:ext cx="8686800" cy="2587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1" y="1213793"/>
            <a:ext cx="8607425" cy="892244"/>
          </a:xfrm>
        </p:spPr>
        <p:txBody>
          <a:bodyPr/>
          <a:lstStyle>
            <a:lvl1pPr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2891" y="771686"/>
            <a:ext cx="8607425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99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42888" y="2322841"/>
            <a:ext cx="4555677" cy="2587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1" y="1213793"/>
            <a:ext cx="8607425" cy="892244"/>
          </a:xfrm>
        </p:spPr>
        <p:txBody>
          <a:bodyPr/>
          <a:lstStyle>
            <a:lvl1pPr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2891" y="771686"/>
            <a:ext cx="8607425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2322841"/>
            <a:ext cx="3923146" cy="12381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927170" y="3672345"/>
            <a:ext cx="3923146" cy="12381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7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1036945"/>
            <a:ext cx="3923146" cy="38181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242892" y="1535317"/>
            <a:ext cx="4322578" cy="3368041"/>
          </a:xfrm>
        </p:spPr>
        <p:txBody>
          <a:bodyPr/>
          <a:lstStyle>
            <a:lvl1pPr marL="374904" indent="-192024">
              <a:spcBef>
                <a:spcPts val="0"/>
              </a:spcBef>
              <a:buClr>
                <a:srgbClr val="009FE0"/>
              </a:buClr>
              <a:buFont typeface="Arial"/>
              <a:buChar char="•"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92" y="1036944"/>
            <a:ext cx="4322578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3646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2" y="1535317"/>
            <a:ext cx="4322578" cy="3368041"/>
          </a:xfrm>
        </p:spPr>
        <p:txBody>
          <a:bodyPr/>
          <a:lstStyle>
            <a:lvl1pPr marL="374904" indent="-192024">
              <a:spcBef>
                <a:spcPts val="0"/>
              </a:spcBef>
              <a:buClr>
                <a:srgbClr val="009FE0"/>
              </a:buClr>
              <a:buFont typeface="Arial"/>
              <a:buChar char="•"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92" y="1036944"/>
            <a:ext cx="4322578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1036944"/>
            <a:ext cx="3923146" cy="11735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927170" y="2282881"/>
            <a:ext cx="1929072" cy="1366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928582" y="2282881"/>
            <a:ext cx="1921734" cy="1366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927170" y="3729769"/>
            <a:ext cx="3923146" cy="1173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9" y="1009653"/>
            <a:ext cx="8607425" cy="389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8378833" y="222253"/>
            <a:ext cx="536575" cy="539750"/>
            <a:chOff x="1633" y="1249"/>
            <a:chExt cx="2614" cy="2614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11" name="Title Placeholder 10"/>
          <p:cNvSpPr>
            <a:spLocks noGrp="1" noChangeArrowheads="1"/>
          </p:cNvSpPr>
          <p:nvPr>
            <p:ph type="title"/>
          </p:nvPr>
        </p:nvSpPr>
        <p:spPr bwMode="auto">
          <a:xfrm>
            <a:off x="242889" y="114301"/>
            <a:ext cx="80199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5" r:id="rId2"/>
    <p:sldLayoutId id="2147493466" r:id="rId3"/>
    <p:sldLayoutId id="2147493458" r:id="rId4"/>
    <p:sldLayoutId id="2147493459" r:id="rId5"/>
    <p:sldLayoutId id="2147493461" r:id="rId6"/>
    <p:sldLayoutId id="2147493462" r:id="rId7"/>
    <p:sldLayoutId id="2147493463" r:id="rId8"/>
    <p:sldLayoutId id="2147493464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09FE0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192.168.1.8:929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ector-Smart-Ob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58" y="856074"/>
            <a:ext cx="3901735" cy="298291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3039" y="1402969"/>
            <a:ext cx="4939002" cy="12049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APP</a:t>
            </a:r>
            <a:r>
              <a:rPr lang="en-US" sz="4400" b="0" dirty="0" smtClean="0"/>
              <a:t>FORUM</a:t>
            </a:r>
            <a:r>
              <a:rPr lang="en-US" sz="4400" b="1" dirty="0" smtClean="0"/>
              <a:t>2014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800" b="0" dirty="0" smtClean="0"/>
              <a:t>Helping the developer community build </a:t>
            </a:r>
            <a:br>
              <a:rPr lang="en-US" sz="1800" b="0" dirty="0" smtClean="0"/>
            </a:br>
            <a:r>
              <a:rPr lang="en-US" sz="1800" b="0" dirty="0" smtClean="0"/>
              <a:t>next-generation, multi-platform apps.</a:t>
            </a:r>
            <a:endParaRPr lang="en-US" sz="1800" b="0" dirty="0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73038" y="4507860"/>
            <a:ext cx="8742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SCHAUMBURG, ILLINOIS | SEPTEMBER 8-10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038" y="961687"/>
            <a:ext cx="8742362" cy="9387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RhoConnect-Push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524" y="2886114"/>
            <a:ext cx="8835772" cy="38215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</a:rPr>
              <a:t>Alex </a:t>
            </a:r>
            <a:r>
              <a:rPr lang="en-US" dirty="0" err="1" smtClean="0">
                <a:latin typeface="Arial"/>
              </a:rPr>
              <a:t>Babichev</a:t>
            </a:r>
            <a:r>
              <a:rPr lang="en-US" dirty="0" smtClean="0">
                <a:latin typeface="Arial"/>
              </a:rPr>
              <a:t> Mike </a:t>
            </a:r>
            <a:r>
              <a:rPr lang="en-US" dirty="0" err="1" smtClean="0">
                <a:latin typeface="Arial"/>
              </a:rPr>
              <a:t>Towes</a:t>
            </a:r>
            <a:r>
              <a:rPr lang="en-US" dirty="0" smtClean="0">
                <a:latin typeface="Arial"/>
              </a:rPr>
              <a:t> </a:t>
            </a:r>
            <a:r>
              <a:rPr lang="en-US" dirty="0" err="1" smtClean="0">
                <a:latin typeface="Arial"/>
              </a:rPr>
              <a:t>Ι</a:t>
            </a:r>
            <a:r>
              <a:rPr lang="en-US" dirty="0" smtClean="0">
                <a:latin typeface="Arial"/>
              </a:rPr>
              <a:t>  </a:t>
            </a:r>
            <a:r>
              <a:rPr lang="en-US" dirty="0">
                <a:latin typeface="Arial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9804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lvl="0" indent="-231775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r>
              <a:rPr lang="en-US" kern="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Problem Statement:</a:t>
            </a:r>
          </a:p>
          <a:p>
            <a:pPr marL="285750" lvl="0" indent="-285750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How do you </a:t>
            </a:r>
            <a:r>
              <a:rPr lang="en-US" i="1" kern="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efficiently</a:t>
            </a:r>
            <a:r>
              <a:rPr lang="en-US" kern="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sync data from server to client in a intranet only environment?</a:t>
            </a:r>
          </a:p>
          <a:p>
            <a:pPr marL="1028700" lvl="1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r>
              <a:rPr lang="en-US" kern="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No access to GCM (Google Cloud Messaging) or Apple Push Notification network</a:t>
            </a:r>
          </a:p>
          <a:p>
            <a:pPr marL="1028700" lvl="1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r>
              <a:rPr lang="en-US" kern="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Continuous polling is not an efficient solution. Lots of wasted polls where data has not changed.</a:t>
            </a:r>
          </a:p>
          <a:p>
            <a:pPr marL="1028700" lvl="1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r>
              <a:rPr lang="en-US" kern="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Battery intensive</a:t>
            </a:r>
          </a:p>
          <a:p>
            <a:pPr marL="231775" lvl="0" indent="-231775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endParaRPr lang="en-US" kern="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38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RhoConnect using Push Notifications</a:t>
            </a:r>
          </a:p>
          <a:p>
            <a:pPr marL="1028700" lvl="1"/>
            <a:r>
              <a:rPr lang="en-US" dirty="0" smtClean="0"/>
              <a:t>Solves issue of polling</a:t>
            </a:r>
          </a:p>
          <a:p>
            <a:pPr marL="1028700" lvl="1"/>
            <a:r>
              <a:rPr lang="en-US" dirty="0" smtClean="0"/>
              <a:t>Can be run locally behind firewall, or publically.</a:t>
            </a:r>
          </a:p>
          <a:p>
            <a:pPr marL="1428750" lvl="2"/>
            <a:r>
              <a:rPr lang="en-US" dirty="0" smtClean="0"/>
              <a:t>Flexibility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677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5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client application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rhodes</a:t>
            </a:r>
            <a:r>
              <a:rPr lang="en-US" dirty="0" smtClean="0"/>
              <a:t> app store-manager’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‘cd store-manager’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rhodes</a:t>
            </a:r>
            <a:r>
              <a:rPr lang="en-US" dirty="0" smtClean="0"/>
              <a:t> model product </a:t>
            </a:r>
            <a:r>
              <a:rPr lang="en-US" dirty="0" err="1" smtClean="0"/>
              <a:t>brand,name,price,quantity,sku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</a:t>
            </a:r>
            <a:r>
              <a:rPr lang="en-US" dirty="0" err="1" smtClean="0"/>
              <a:t>rhoconfig.txt</a:t>
            </a:r>
            <a:endParaRPr lang="en-US" dirty="0" smtClean="0"/>
          </a:p>
          <a:p>
            <a:pPr marL="1028700" lvl="1"/>
            <a:r>
              <a:rPr lang="en-US" dirty="0" err="1"/>
              <a:t>Push.rhoconnect.pushAppName</a:t>
            </a:r>
            <a:r>
              <a:rPr lang="en-US" dirty="0"/>
              <a:t> = ‘</a:t>
            </a:r>
            <a:r>
              <a:rPr lang="en-US" dirty="0" err="1"/>
              <a:t>someappname</a:t>
            </a:r>
            <a:r>
              <a:rPr lang="en-US" dirty="0"/>
              <a:t>’</a:t>
            </a:r>
          </a:p>
          <a:p>
            <a:pPr marL="1028700" lvl="1"/>
            <a:r>
              <a:rPr lang="en-US" dirty="0" err="1"/>
              <a:t>Push.rhoconnect.pushServer</a:t>
            </a:r>
            <a:r>
              <a:rPr lang="en-US" dirty="0"/>
              <a:t> = ‘http://192.168.1.8:8675’ (or </a:t>
            </a:r>
            <a:r>
              <a:rPr lang="en-US" dirty="0" err="1"/>
              <a:t>ip</a:t>
            </a:r>
            <a:r>
              <a:rPr lang="en-US" dirty="0"/>
              <a:t> of server)</a:t>
            </a:r>
          </a:p>
          <a:p>
            <a:pPr marL="1028700" lvl="1"/>
            <a:r>
              <a:rPr lang="en-US" dirty="0"/>
              <a:t>‘</a:t>
            </a:r>
            <a:r>
              <a:rPr lang="en-US" dirty="0" err="1"/>
              <a:t>syncserver</a:t>
            </a:r>
            <a:r>
              <a:rPr lang="en-US" dirty="0"/>
              <a:t> = </a:t>
            </a:r>
            <a:r>
              <a:rPr lang="en-US" dirty="0">
                <a:hlinkClick r:id="rId2"/>
              </a:rPr>
              <a:t>http://192.168.1.8:9292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app/</a:t>
            </a:r>
            <a:r>
              <a:rPr lang="en-US" dirty="0" err="1" smtClean="0"/>
              <a:t>index.erb</a:t>
            </a:r>
            <a:endParaRPr lang="en-US" dirty="0" smtClean="0"/>
          </a:p>
          <a:p>
            <a:pPr marL="1028700" lvl="1"/>
            <a:r>
              <a:rPr lang="en-US" dirty="0"/>
              <a:t>‘&lt;li&gt;&lt;a </a:t>
            </a:r>
            <a:r>
              <a:rPr lang="en-US" dirty="0" err="1"/>
              <a:t>href</a:t>
            </a:r>
            <a:r>
              <a:rPr lang="en-US" dirty="0"/>
              <a:t>=“Product”&gt;</a:t>
            </a:r>
            <a:r>
              <a:rPr lang="en-US" dirty="0" err="1"/>
              <a:t>Proucts</a:t>
            </a:r>
            <a:r>
              <a:rPr lang="en-US" dirty="0"/>
              <a:t>&lt;/a&gt;&lt;/li&gt;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app/Product/</a:t>
            </a:r>
            <a:r>
              <a:rPr lang="en-US" dirty="0" err="1" smtClean="0"/>
              <a:t>product.rb</a:t>
            </a:r>
            <a:endParaRPr lang="en-US" dirty="0" smtClean="0"/>
          </a:p>
          <a:p>
            <a:pPr marL="1028700" lvl="1"/>
            <a:r>
              <a:rPr lang="en-US" dirty="0" smtClean="0"/>
              <a:t>‘enable :sync’</a:t>
            </a:r>
          </a:p>
          <a:p>
            <a:pPr marL="1028700" lvl="1"/>
            <a:endParaRPr lang="en-US" dirty="0" smtClean="0"/>
          </a:p>
          <a:p>
            <a:pPr marL="285750"/>
            <a:endParaRPr lang="en-US" dirty="0" smtClean="0"/>
          </a:p>
          <a:p>
            <a:pPr marL="57150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 push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Add/edit app/</a:t>
            </a:r>
            <a:r>
              <a:rPr lang="en-US" dirty="0" err="1" smtClean="0"/>
              <a:t>application.rb</a:t>
            </a:r>
            <a:endParaRPr lang="en-US" dirty="0" smtClean="0"/>
          </a:p>
          <a:p>
            <a:pPr marL="1028700" lvl="1"/>
            <a:r>
              <a:rPr lang="en-US" dirty="0" smtClean="0"/>
              <a:t>‘Rho</a:t>
            </a:r>
            <a:r>
              <a:rPr lang="en-US" dirty="0"/>
              <a:t>::</a:t>
            </a:r>
            <a:r>
              <a:rPr lang="en-US" dirty="0" err="1"/>
              <a:t>Push.startNotifications</a:t>
            </a:r>
            <a:r>
              <a:rPr lang="en-US" dirty="0"/>
              <a:t> </a:t>
            </a:r>
            <a:r>
              <a:rPr lang="en-US" dirty="0" smtClean="0"/>
              <a:t>app</a:t>
            </a:r>
            <a:r>
              <a:rPr lang="en-US" dirty="0"/>
              <a:t>/Settings/</a:t>
            </a:r>
            <a:r>
              <a:rPr lang="en-US" dirty="0" err="1"/>
              <a:t>push_callback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app/Settings/</a:t>
            </a:r>
            <a:r>
              <a:rPr lang="en-US" dirty="0" err="1" smtClean="0"/>
              <a:t>controller.rb</a:t>
            </a:r>
            <a:endParaRPr lang="en-US" dirty="0" smtClean="0"/>
          </a:p>
          <a:p>
            <a:pPr marL="1028700" lvl="1"/>
            <a:r>
              <a:rPr lang="en-US" dirty="0" err="1"/>
              <a:t>Reigster</a:t>
            </a:r>
            <a:r>
              <a:rPr lang="en-US" dirty="0"/>
              <a:t> for push service in </a:t>
            </a:r>
            <a:r>
              <a:rPr lang="en-US" dirty="0" err="1"/>
              <a:t>login_callback</a:t>
            </a:r>
            <a:endParaRPr lang="en-US" dirty="0"/>
          </a:p>
          <a:p>
            <a:pPr marL="1028700" lvl="1"/>
            <a:r>
              <a:rPr lang="en-US" dirty="0"/>
              <a:t>Define </a:t>
            </a:r>
            <a:r>
              <a:rPr lang="en-US" dirty="0" err="1"/>
              <a:t>registration_callback</a:t>
            </a:r>
            <a:r>
              <a:rPr lang="en-US" dirty="0"/>
              <a:t> method</a:t>
            </a:r>
          </a:p>
          <a:p>
            <a:pPr marL="1028700" lvl="1"/>
            <a:r>
              <a:rPr lang="en-US" dirty="0"/>
              <a:t>Define </a:t>
            </a:r>
            <a:r>
              <a:rPr lang="en-US" dirty="0" err="1"/>
              <a:t>push_callback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Check that </a:t>
            </a:r>
            <a:r>
              <a:rPr lang="en-US" dirty="0" err="1" smtClean="0"/>
              <a:t>build.yml</a:t>
            </a:r>
            <a:r>
              <a:rPr lang="en-US" dirty="0" smtClean="0"/>
              <a:t> has necessary extensions</a:t>
            </a:r>
          </a:p>
          <a:p>
            <a:pPr marL="1028700" lvl="1"/>
            <a:r>
              <a:rPr lang="en-US" dirty="0"/>
              <a:t>‘extensions: [“rhoconnect-client”, “rhoconnect-push”]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Install both needed </a:t>
            </a:r>
            <a:r>
              <a:rPr lang="en-US" dirty="0" err="1" smtClean="0"/>
              <a:t>apk’s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1028700" lvl="1"/>
            <a:r>
              <a:rPr lang="en-US" dirty="0" smtClean="0"/>
              <a:t>‘</a:t>
            </a:r>
            <a:r>
              <a:rPr lang="en-US" dirty="0" err="1" smtClean="0"/>
              <a:t>Adb</a:t>
            </a:r>
            <a:r>
              <a:rPr lang="en-US" dirty="0" smtClean="0"/>
              <a:t> install bin/target/android/store-manager-</a:t>
            </a:r>
            <a:r>
              <a:rPr lang="en-US" dirty="0" err="1" smtClean="0"/>
              <a:t>dbeug.apk</a:t>
            </a:r>
            <a:r>
              <a:rPr lang="en-US" dirty="0" smtClean="0"/>
              <a:t>’</a:t>
            </a:r>
          </a:p>
          <a:p>
            <a:pPr marL="1028700" lvl="1"/>
            <a:r>
              <a:rPr lang="en-US" dirty="0" smtClean="0"/>
              <a:t>‘</a:t>
            </a:r>
            <a:r>
              <a:rPr lang="en-US" dirty="0" err="1" smtClean="0"/>
              <a:t>adb</a:t>
            </a:r>
            <a:r>
              <a:rPr lang="en-US" dirty="0" smtClean="0"/>
              <a:t> install ../rhoconnect-push-</a:t>
            </a:r>
            <a:r>
              <a:rPr lang="en-US" dirty="0" err="1" smtClean="0"/>
              <a:t>service.apk</a:t>
            </a:r>
            <a:r>
              <a:rPr lang="en-US" dirty="0" smtClean="0"/>
              <a:t>’ (included in </a:t>
            </a:r>
            <a:r>
              <a:rPr lang="en-US" dirty="0" err="1" smtClean="0"/>
              <a:t>rhostudio</a:t>
            </a:r>
            <a:r>
              <a:rPr lang="en-US" dirty="0" smtClean="0"/>
              <a:t> package)</a:t>
            </a:r>
          </a:p>
          <a:p>
            <a:pPr marL="1028700" lvl="1"/>
            <a:endParaRPr lang="en-US" dirty="0" smtClean="0"/>
          </a:p>
          <a:p>
            <a:pPr marL="285750"/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10287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830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3038" y="1046325"/>
            <a:ext cx="8742362" cy="76944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5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5863</TotalTime>
  <Words>320</Words>
  <Application>Microsoft Macintosh PowerPoint</Application>
  <PresentationFormat>On-screen Show (16:9)</PresentationFormat>
  <Paragraphs>51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APPFORUM2014 Helping the developer community build  next-generation, multi-platform apps.</vt:lpstr>
      <vt:lpstr>RhoConnect-Push</vt:lpstr>
      <vt:lpstr>Introduction</vt:lpstr>
      <vt:lpstr>Introduction (cont)</vt:lpstr>
      <vt:lpstr>PowerPoint Presentation</vt:lpstr>
      <vt:lpstr>RhoConnect push</vt:lpstr>
      <vt:lpstr>RhoConnect push (cont)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Matt English</cp:lastModifiedBy>
  <cp:revision>61</cp:revision>
  <dcterms:created xsi:type="dcterms:W3CDTF">2010-04-12T23:12:02Z</dcterms:created>
  <dcterms:modified xsi:type="dcterms:W3CDTF">2014-09-02T17:25:46Z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Jive_LatestUserAccountName">
    <vt:lpwstr>RJH487</vt:lpwstr>
  </property>
  <property fmtid="{D5CDD505-2E9C-101B-9397-08002B2CF9AE}" pid="4" name="Offisync_ServerID">
    <vt:lpwstr>39a82eb6-1e4f-428c-8f1d-2c845380d46e</vt:lpwstr>
  </property>
  <property fmtid="{D5CDD505-2E9C-101B-9397-08002B2CF9AE}" pid="5" name="Offisync_UpdateToken">
    <vt:lpwstr>1</vt:lpwstr>
  </property>
  <property fmtid="{D5CDD505-2E9C-101B-9397-08002B2CF9AE}" pid="6" name="Offisync_UniqueId">
    <vt:lpwstr>33937</vt:lpwstr>
  </property>
  <property fmtid="{D5CDD505-2E9C-101B-9397-08002B2CF9AE}" pid="7" name="Jive_VersionGuid">
    <vt:lpwstr>ce165ad0-74ff-4d2a-8137-3807e3107573</vt:lpwstr>
  </property>
  <property fmtid="{D5CDD505-2E9C-101B-9397-08002B2CF9AE}" pid="8" name="Offisync_ProviderInitializationData">
    <vt:lpwstr>https://converge.motorolasolutions.com</vt:lpwstr>
  </property>
</Properties>
</file>