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82" r:id="rId8"/>
    <p:sldId id="285" r:id="rId9"/>
    <p:sldId id="261" r:id="rId10"/>
    <p:sldId id="280" r:id="rId11"/>
    <p:sldId id="281" r:id="rId12"/>
    <p:sldId id="284" r:id="rId13"/>
    <p:sldId id="283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slide 3 on </a:t>
            </a:r>
            <a:r>
              <a:rPr lang="en-US" baseline="0" dirty="0" err="1" smtClean="0"/>
              <a:t>RhoConenct-demo.ppt</a:t>
            </a:r>
            <a:r>
              <a:rPr lang="en-US" baseline="0" dirty="0" smtClean="0"/>
              <a:t>; built using native intent;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</a:t>
            </a:r>
            <a:r>
              <a:rPr lang="en-US" baseline="0" dirty="0" smtClean="0"/>
              <a:t>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92.168.1.8:929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RhoConnect-Push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Mike </a:t>
            </a:r>
            <a:r>
              <a:rPr lang="en-US" dirty="0" err="1" smtClean="0">
                <a:latin typeface="Arial"/>
              </a:rPr>
              <a:t>Towes</a:t>
            </a:r>
            <a:r>
              <a:rPr 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Ι</a:t>
            </a:r>
            <a:r>
              <a:rPr lang="en-US" dirty="0" smtClean="0">
                <a:latin typeface="Arial"/>
              </a:rPr>
              <a:t>  </a:t>
            </a:r>
            <a:r>
              <a:rPr lang="en-US" dirty="0">
                <a:latin typeface="Arial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0" indent="-231775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Problem Statement:</a:t>
            </a:r>
          </a:p>
          <a:p>
            <a:pPr marL="285750" lvl="0" indent="-285750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How do you provide push notification service for client devices inside of a closed network environment.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No access to GCM (Google Cloud Messaging)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Windows Mobile/CE do not have native push capability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dirty="0"/>
              <a:t>Answer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RhoConnect using Push Notifications</a:t>
            </a:r>
          </a:p>
          <a:p>
            <a:pPr marL="1028700" lvl="1"/>
            <a:r>
              <a:rPr lang="en-US" dirty="0" smtClean="0"/>
              <a:t>Can </a:t>
            </a:r>
            <a:r>
              <a:rPr lang="en-US" dirty="0"/>
              <a:t>be run locally behind firewall, or publically</a:t>
            </a:r>
            <a:r>
              <a:rPr lang="en-US" dirty="0" smtClean="0"/>
              <a:t>.</a:t>
            </a:r>
          </a:p>
          <a:p>
            <a:pPr marL="1028700" lvl="1"/>
            <a:r>
              <a:rPr lang="en-US" dirty="0" smtClean="0"/>
              <a:t>Provides push capability for Windows Mobile/CE, and Android devices.</a:t>
            </a:r>
          </a:p>
          <a:p>
            <a:pPr marL="1428750" lvl="2"/>
            <a:endParaRPr lang="en-US" dirty="0"/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marL="231775" lvl="0" indent="-231775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addition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91" y="894525"/>
            <a:ext cx="8607425" cy="398558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912" y="1645478"/>
            <a:ext cx="2595217" cy="30148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38696" y="1965739"/>
            <a:ext cx="1579217" cy="861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Rhodes App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6174" y="3059044"/>
            <a:ext cx="1965739" cy="8393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2525" y="1192696"/>
            <a:ext cx="2164520" cy="13804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4785" y="3059044"/>
            <a:ext cx="2564422" cy="14135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382" y="4240344"/>
            <a:ext cx="1579217" cy="419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device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8255" y="3986696"/>
            <a:ext cx="1601304" cy="4859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Server</a:t>
            </a:r>
            <a:endParaRPr lang="en-US" dirty="0"/>
          </a:p>
        </p:txBody>
      </p:sp>
      <p:cxnSp>
        <p:nvCxnSpPr>
          <p:cNvPr id="13" name="Elbow Connector 12"/>
          <p:cNvCxnSpPr>
            <a:stCxn id="4" idx="0"/>
            <a:endCxn id="7" idx="0"/>
          </p:cNvCxnSpPr>
          <p:nvPr/>
        </p:nvCxnSpPr>
        <p:spPr>
          <a:xfrm rot="5400000" flipH="1" flipV="1">
            <a:off x="3517762" y="-541545"/>
            <a:ext cx="452782" cy="3921264"/>
          </a:xfrm>
          <a:prstGeom prst="bentConnector3">
            <a:avLst>
              <a:gd name="adj1" fmla="val 15048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3521" y="944219"/>
            <a:ext cx="1612348" cy="254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Device</a:t>
            </a:r>
            <a:endParaRPr lang="en-US" dirty="0"/>
          </a:p>
        </p:txBody>
      </p:sp>
      <p:cxnSp>
        <p:nvCxnSpPr>
          <p:cNvPr id="21" name="Elbow Connector 20"/>
          <p:cNvCxnSpPr>
            <a:stCxn id="7" idx="1"/>
          </p:cNvCxnSpPr>
          <p:nvPr/>
        </p:nvCxnSpPr>
        <p:spPr>
          <a:xfrm rot="10800000" flipV="1">
            <a:off x="2005219" y="1882913"/>
            <a:ext cx="2617306" cy="828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5869" y="1634436"/>
            <a:ext cx="916609" cy="2374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74522" y="3191565"/>
            <a:ext cx="2131391" cy="618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push queue</a:t>
            </a:r>
            <a:endParaRPr lang="en-US" dirty="0"/>
          </a:p>
        </p:txBody>
      </p:sp>
      <p:cxnSp>
        <p:nvCxnSpPr>
          <p:cNvPr id="27" name="Elbow Connector 26"/>
          <p:cNvCxnSpPr>
            <a:stCxn id="7" idx="3"/>
          </p:cNvCxnSpPr>
          <p:nvPr/>
        </p:nvCxnSpPr>
        <p:spPr>
          <a:xfrm>
            <a:off x="6787045" y="1882913"/>
            <a:ext cx="1318868" cy="1154044"/>
          </a:xfrm>
          <a:prstGeom prst="bentConnector3">
            <a:avLst>
              <a:gd name="adj1" fmla="val 10107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45739" y="1557130"/>
            <a:ext cx="1223468" cy="3147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12" y="1359406"/>
            <a:ext cx="2595217" cy="3399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9939" y="1550949"/>
            <a:ext cx="1892581" cy="861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Rhodes App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781" y="3721652"/>
            <a:ext cx="1965739" cy="8393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4522" y="1031906"/>
            <a:ext cx="2164520" cy="13804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4785" y="3059044"/>
            <a:ext cx="2564422" cy="14135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8696" y="4659996"/>
            <a:ext cx="1579217" cy="419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device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9994" y="4472609"/>
            <a:ext cx="1601304" cy="4859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845412" y="2553889"/>
            <a:ext cx="2054749" cy="269739"/>
          </a:xfrm>
          <a:prstGeom prst="bentConnector4">
            <a:avLst>
              <a:gd name="adj1" fmla="val 553"/>
              <a:gd name="adj2" fmla="val 40992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85478" y="1047812"/>
            <a:ext cx="1192695" cy="6135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data to queue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81129" y="4141304"/>
            <a:ext cx="2623656" cy="408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76261" y="4472609"/>
            <a:ext cx="905565" cy="3972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Polling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646086" y="2412341"/>
            <a:ext cx="33130" cy="130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838754" y="3342448"/>
            <a:ext cx="2187328" cy="987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Specific Queue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9216" y="2889926"/>
            <a:ext cx="1319540" cy="5405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sent to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</a:t>
            </a:r>
            <a:r>
              <a:rPr lang="en-US" dirty="0" smtClean="0"/>
              <a:t>push </a:t>
            </a:r>
            <a:r>
              <a:rPr lang="en-US" smtClean="0"/>
              <a:t>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client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28700" lvl="1"/>
            <a:r>
              <a:rPr lang="en-US" dirty="0" err="1"/>
              <a:t>Push.rhoconnect.pushAppName</a:t>
            </a:r>
            <a:r>
              <a:rPr lang="en-US" dirty="0"/>
              <a:t> = ‘</a:t>
            </a:r>
            <a:r>
              <a:rPr lang="en-US" dirty="0" err="1"/>
              <a:t>someappname</a:t>
            </a:r>
            <a:r>
              <a:rPr lang="en-US" dirty="0"/>
              <a:t>’</a:t>
            </a:r>
          </a:p>
          <a:p>
            <a:pPr marL="1028700" lvl="1"/>
            <a:r>
              <a:rPr lang="en-US" dirty="0" err="1"/>
              <a:t>Push.rhoconnect.pushServer</a:t>
            </a:r>
            <a:r>
              <a:rPr lang="en-US" dirty="0"/>
              <a:t> = ‘http://192.168.1.8:8675’ (or </a:t>
            </a:r>
            <a:r>
              <a:rPr lang="en-US" dirty="0" smtClean="0"/>
              <a:t>URL of </a:t>
            </a:r>
            <a:r>
              <a:rPr lang="en-US" dirty="0"/>
              <a:t>server)</a:t>
            </a:r>
          </a:p>
          <a:p>
            <a:pPr marL="1028700" lvl="1"/>
            <a:r>
              <a:rPr lang="en-US" dirty="0"/>
              <a:t>‘</a:t>
            </a:r>
            <a:r>
              <a:rPr lang="en-US" dirty="0" err="1"/>
              <a:t>syncserver</a:t>
            </a:r>
            <a:r>
              <a:rPr lang="en-US" dirty="0"/>
              <a:t> = </a:t>
            </a:r>
            <a:r>
              <a:rPr lang="en-US" dirty="0">
                <a:hlinkClick r:id="rId3"/>
              </a:rPr>
              <a:t>http://192.168.1.8:9292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28700" lvl="1"/>
            <a:r>
              <a:rPr lang="en-US" dirty="0"/>
              <a:t>‘&lt;li&gt;&lt;a </a:t>
            </a:r>
            <a:r>
              <a:rPr lang="en-US" dirty="0" err="1"/>
              <a:t>href</a:t>
            </a:r>
            <a:r>
              <a:rPr lang="en-US" dirty="0"/>
              <a:t>=“Product”&gt;</a:t>
            </a:r>
            <a:r>
              <a:rPr lang="en-US" dirty="0" smtClean="0"/>
              <a:t>Products</a:t>
            </a:r>
            <a:r>
              <a:rPr lang="en-US" dirty="0"/>
              <a:t>&lt;/a&gt;&lt;/li&gt;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‘enable :sync’</a:t>
            </a:r>
          </a:p>
          <a:p>
            <a:pPr marL="1028700" lvl="1"/>
            <a:endParaRPr lang="en-US" dirty="0" smtClean="0"/>
          </a:p>
          <a:p>
            <a:pPr marL="285750"/>
            <a:endParaRPr lang="en-US" dirty="0" smtClean="0"/>
          </a:p>
          <a:p>
            <a:pPr marL="57150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push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Add/edit app/</a:t>
            </a:r>
            <a:r>
              <a:rPr lang="en-US" dirty="0" err="1" smtClean="0"/>
              <a:t>application.rb</a:t>
            </a:r>
            <a:endParaRPr lang="en-US" dirty="0" smtClean="0"/>
          </a:p>
          <a:p>
            <a:pPr marL="1028700" lvl="1"/>
            <a:r>
              <a:rPr lang="en-US" dirty="0" smtClean="0"/>
              <a:t>‘Rho</a:t>
            </a:r>
            <a:r>
              <a:rPr lang="en-US" dirty="0"/>
              <a:t>::</a:t>
            </a:r>
            <a:r>
              <a:rPr lang="en-US" dirty="0" err="1"/>
              <a:t>Push.startNotifications</a:t>
            </a:r>
            <a:r>
              <a:rPr lang="en-US" dirty="0"/>
              <a:t> </a:t>
            </a:r>
            <a:r>
              <a:rPr lang="en-US" dirty="0" smtClean="0"/>
              <a:t>app</a:t>
            </a:r>
            <a:r>
              <a:rPr lang="en-US" dirty="0"/>
              <a:t>/Settings/</a:t>
            </a:r>
            <a:r>
              <a:rPr lang="en-US" dirty="0" err="1"/>
              <a:t>push_callback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app/Settings/</a:t>
            </a:r>
            <a:r>
              <a:rPr lang="en-US" dirty="0" err="1" smtClean="0"/>
              <a:t>controller.rb</a:t>
            </a:r>
            <a:endParaRPr lang="en-US" dirty="0" smtClean="0"/>
          </a:p>
          <a:p>
            <a:pPr marL="1028700" lvl="1"/>
            <a:r>
              <a:rPr lang="en-US" dirty="0" err="1"/>
              <a:t>Reigster</a:t>
            </a:r>
            <a:r>
              <a:rPr lang="en-US" dirty="0"/>
              <a:t> for push service in </a:t>
            </a:r>
            <a:r>
              <a:rPr lang="en-US" dirty="0" err="1" smtClean="0"/>
              <a:t>login_callback</a:t>
            </a:r>
            <a:endParaRPr lang="en-US" dirty="0"/>
          </a:p>
          <a:p>
            <a:pPr marL="1028700" lvl="1"/>
            <a:r>
              <a:rPr lang="en-US" dirty="0"/>
              <a:t>Define </a:t>
            </a:r>
            <a:r>
              <a:rPr lang="en-US" dirty="0" err="1"/>
              <a:t>registration_callback</a:t>
            </a:r>
            <a:r>
              <a:rPr lang="en-US" dirty="0"/>
              <a:t> </a:t>
            </a:r>
            <a:r>
              <a:rPr lang="en-US" dirty="0" smtClean="0"/>
              <a:t>method (optional, useful for debugging)</a:t>
            </a:r>
            <a:endParaRPr lang="en-US" dirty="0"/>
          </a:p>
          <a:p>
            <a:pPr marL="1028700" lvl="1"/>
            <a:r>
              <a:rPr lang="en-US" dirty="0"/>
              <a:t>Define </a:t>
            </a:r>
            <a:r>
              <a:rPr lang="en-US" dirty="0" err="1"/>
              <a:t>push_callback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that </a:t>
            </a:r>
            <a:r>
              <a:rPr lang="en-US" dirty="0" err="1" smtClean="0"/>
              <a:t>build.yml</a:t>
            </a:r>
            <a:r>
              <a:rPr lang="en-US" dirty="0" smtClean="0"/>
              <a:t> has necessary extensions</a:t>
            </a:r>
          </a:p>
          <a:p>
            <a:pPr marL="1028700" lvl="1"/>
            <a:r>
              <a:rPr lang="en-US" dirty="0"/>
              <a:t>‘extensions: [“rhoconnect-client”, “rhoconnect-push”]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Install both needed </a:t>
            </a:r>
            <a:r>
              <a:rPr lang="en-US" dirty="0" err="1" smtClean="0"/>
              <a:t>apk’s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028700" lvl="1"/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../rhoconnect-push-</a:t>
            </a:r>
            <a:r>
              <a:rPr lang="en-US" dirty="0" err="1" smtClean="0"/>
              <a:t>service.apk</a:t>
            </a:r>
            <a:r>
              <a:rPr lang="en-US" dirty="0" smtClean="0"/>
              <a:t>’ (included in </a:t>
            </a:r>
            <a:r>
              <a:rPr lang="en-US" dirty="0" err="1" smtClean="0"/>
              <a:t>Rho</a:t>
            </a:r>
            <a:r>
              <a:rPr lang="en-US" dirty="0" err="1"/>
              <a:t>S</a:t>
            </a:r>
            <a:r>
              <a:rPr lang="en-US" dirty="0" err="1" smtClean="0"/>
              <a:t>tudio</a:t>
            </a:r>
            <a:r>
              <a:rPr lang="en-US" dirty="0" smtClean="0"/>
              <a:t> package)</a:t>
            </a:r>
          </a:p>
          <a:p>
            <a:pPr marL="1028700" lvl="1"/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&lt;path-to-</a:t>
            </a:r>
            <a:r>
              <a:rPr lang="en-US" dirty="0" err="1" smtClean="0"/>
              <a:t>apk</a:t>
            </a:r>
            <a:r>
              <a:rPr lang="en-US" dirty="0" smtClean="0"/>
              <a:t>&gt;’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1028700" lvl="1"/>
            <a:endParaRPr lang="en-US" dirty="0" smtClean="0"/>
          </a:p>
          <a:p>
            <a:pPr marL="285750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3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RhoConnect-push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5951</TotalTime>
  <Words>385</Words>
  <Application>Microsoft Macintosh PowerPoint</Application>
  <PresentationFormat>On-screen Show (16:9)</PresentationFormat>
  <Paragraphs>77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APPFORUM2014 Helping the developer community build  next-generation, multi-platform apps.</vt:lpstr>
      <vt:lpstr>RhoConnect-Push</vt:lpstr>
      <vt:lpstr>Introduction</vt:lpstr>
      <vt:lpstr>Device addition flow</vt:lpstr>
      <vt:lpstr>Data Flow</vt:lpstr>
      <vt:lpstr>PowerPoint Presentation</vt:lpstr>
      <vt:lpstr>RhoConnect push (client)</vt:lpstr>
      <vt:lpstr>RhoConnect push (cont)</vt:lpstr>
      <vt:lpstr>RhoConnect-push server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75</cp:revision>
  <dcterms:created xsi:type="dcterms:W3CDTF">2010-04-12T23:12:02Z</dcterms:created>
  <dcterms:modified xsi:type="dcterms:W3CDTF">2014-09-02T22:37:19Z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