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1" d="100"/>
          <a:sy n="111" d="100"/>
        </p:scale>
        <p:origin x="-1176"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09/10/14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and I’m joined by </a:t>
            </a:r>
            <a:r>
              <a:rPr lang="en-US" baseline="0" dirty="0" smtClean="0"/>
              <a:t>Matt </a:t>
            </a:r>
            <a:r>
              <a:rPr lang="en-US" baseline="0" dirty="0" smtClean="0"/>
              <a:t>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your Rhoconnect side of the push connection,</a:t>
            </a:r>
            <a:r>
              <a:rPr lang="en-US" baseline="0" dirty="0" smtClean="0"/>
              <a:t> all you need to do is add a line to define your push server’s URL or IP address.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docs.rhomobile.com/en/5.0.0/rhoconnect/push-client-setup" TargetMode="External"/><Relationship Id="rId4" Type="http://schemas.openxmlformats.org/officeDocument/2006/relationships/hyperlink" Target="http://docs.rhomobile.com/en/5.0.0/api/push" TargetMode="External"/><Relationship Id="rId1" Type="http://schemas.openxmlformats.org/officeDocument/2006/relationships/slideLayout" Target="../slideLayouts/slideLayout4.xml"/><Relationship Id="rId2" Type="http://schemas.openxmlformats.org/officeDocument/2006/relationships/hyperlink" Target="https://github.com/shurab/Rhoconnect-Push-Dem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https://github.com/shurab/Rhoconnect-Push-</a:t>
            </a:r>
            <a:r>
              <a:rPr lang="en-US" dirty="0" smtClean="0">
                <a:hlinkClick r:id="rId2"/>
              </a:rPr>
              <a:t>Demo</a:t>
            </a:r>
            <a:endParaRPr lang="en-US" dirty="0" smtClean="0"/>
          </a:p>
          <a:p>
            <a:pPr marL="285750" indent="-285750">
              <a:buFont typeface="Arial"/>
              <a:buChar char="•"/>
            </a:pPr>
            <a:r>
              <a:rPr lang="en-US" dirty="0" smtClean="0"/>
              <a:t>RhoMobile</a:t>
            </a:r>
            <a:r>
              <a:rPr lang="en-US" dirty="0"/>
              <a:t> </a:t>
            </a:r>
            <a:r>
              <a:rPr lang="en-US" dirty="0" smtClean="0"/>
              <a:t>documentation</a:t>
            </a:r>
          </a:p>
          <a:p>
            <a:pPr marL="1028700" lvl="1"/>
            <a:r>
              <a:rPr lang="en-US" dirty="0">
                <a:hlinkClick r:id="rId3"/>
              </a:rPr>
              <a:t>http://docs.rhomobile.com</a:t>
            </a:r>
            <a:r>
              <a:rPr lang="en-US">
                <a:hlinkClick r:id="rId3"/>
              </a:rPr>
              <a:t>/en/5.0.0/rhoconnect/push-client</a:t>
            </a:r>
            <a:r>
              <a:rPr lang="en-US">
                <a:hlinkClick r:id="rId3"/>
              </a:rPr>
              <a:t>-</a:t>
            </a:r>
            <a:r>
              <a:rPr lang="en-US" smtClean="0">
                <a:hlinkClick r:id="rId3"/>
              </a:rPr>
              <a:t>setup</a:t>
            </a:r>
            <a:endParaRPr lang="en-US" dirty="0" smtClean="0"/>
          </a:p>
          <a:p>
            <a:pPr marL="285750" indent="-285750">
              <a:buFont typeface="Arial"/>
              <a:buChar char="•"/>
            </a:pPr>
            <a:r>
              <a:rPr lang="en-US" dirty="0" smtClean="0"/>
              <a:t>Push API reference</a:t>
            </a:r>
          </a:p>
          <a:p>
            <a:pPr marL="1028700" lvl="1"/>
            <a:r>
              <a:rPr lang="en-US" dirty="0">
                <a:hlinkClick r:id="rId4"/>
              </a:rPr>
              <a:t>http://docs.rhomobile.com/en/5.0.0/api/</a:t>
            </a:r>
            <a:r>
              <a:rPr lang="en-US" dirty="0" smtClean="0">
                <a:hlinkClick r:id="rId4"/>
              </a:rPr>
              <a:t>push</a:t>
            </a:r>
            <a:endParaRPr lang="en-US" dirty="0"/>
          </a:p>
        </p:txBody>
      </p:sp>
      <p:sp>
        <p:nvSpPr>
          <p:cNvPr id="4" name="TextBox 3"/>
          <p:cNvSpPr txBox="1"/>
          <p:nvPr/>
        </p:nvSpPr>
        <p:spPr>
          <a:xfrm>
            <a:off x="1254985" y="152679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
        <p:nvSpPr>
          <p:cNvPr id="3" name="TextBox 2"/>
          <p:cNvSpPr txBox="1"/>
          <p:nvPr/>
        </p:nvSpPr>
        <p:spPr>
          <a:xfrm>
            <a:off x="297459" y="2849236"/>
            <a:ext cx="7951304" cy="830997"/>
          </a:xfrm>
          <a:prstGeom prst="rect">
            <a:avLst/>
          </a:prstGeom>
          <a:noFill/>
        </p:spPr>
        <p:txBody>
          <a:bodyPr wrap="square" rtlCol="0">
            <a:spAutoFit/>
          </a:bodyPr>
          <a:lstStyle/>
          <a:p>
            <a:r>
              <a:rPr lang="en-US" sz="4800" dirty="0" smtClean="0">
                <a:solidFill>
                  <a:schemeClr val="bg1"/>
                </a:solidFill>
              </a:rPr>
              <a:t>http://</a:t>
            </a:r>
            <a:r>
              <a:rPr lang="en-US" sz="4800" dirty="0" err="1" smtClean="0">
                <a:solidFill>
                  <a:schemeClr val="bg1"/>
                </a:solidFill>
              </a:rPr>
              <a:t>bit.ly</a:t>
            </a:r>
            <a:r>
              <a:rPr lang="en-US" sz="4800" dirty="0" smtClean="0">
                <a:solidFill>
                  <a:schemeClr val="bg1"/>
                </a:solidFill>
              </a:rPr>
              <a:t>/msisession30</a:t>
            </a:r>
            <a:endParaRPr lang="en-US" sz="4800" dirty="0">
              <a:solidFill>
                <a:schemeClr val="bg1"/>
              </a:solidFill>
            </a:endParaRPr>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sp>
        <p:nvSpPr>
          <p:cNvPr id="39" name="Rectangle 38"/>
          <p:cNvSpPr/>
          <p:nvPr/>
        </p:nvSpPr>
        <p:spPr>
          <a:xfrm>
            <a:off x="3732695" y="4141304"/>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cxnSp>
        <p:nvCxnSpPr>
          <p:cNvPr id="14" name="Straight Arrow Connector 13"/>
          <p:cNvCxnSpPr>
            <a:stCxn id="5" idx="2"/>
            <a:endCxn id="8" idx="6"/>
          </p:cNvCxnSpPr>
          <p:nvPr/>
        </p:nvCxnSpPr>
        <p:spPr>
          <a:xfrm flipH="1">
            <a:off x="2672520" y="3836212"/>
            <a:ext cx="3166234" cy="30509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http://someappname:localhost:8675</a:t>
            </a:r>
            <a:r>
              <a:rPr lang="en-US" dirty="0" smtClean="0"/>
              <a:t>’</a:t>
            </a:r>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7601</TotalTime>
  <Words>1058</Words>
  <Application>Microsoft Macintosh PowerPoint</Application>
  <PresentationFormat>On-screen Show (16:9)</PresentationFormat>
  <Paragraphs>140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110</cp:revision>
  <dcterms:created xsi:type="dcterms:W3CDTF">2010-04-12T23:12:02Z</dcterms:created>
  <dcterms:modified xsi:type="dcterms:W3CDTF">2014-09-10T21:20:19Z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