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r>
              <a:rPr lang="en-US" smtClean="0"/>
              <a:t>LINKS!</a:t>
            </a:r>
            <a:endParaRPr lang="en-US"/>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http://someappname:localhost:8675</a:t>
            </a:r>
            <a:r>
              <a:rPr lang="en-US" dirty="0" smtClean="0"/>
              <a:t>’</a:t>
            </a:r>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7403</TotalTime>
  <Words>975</Words>
  <Application>Microsoft Macintosh PowerPoint</Application>
  <PresentationFormat>On-screen Show (16:9)</PresentationFormat>
  <Paragraphs>133</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101</cp:revision>
  <dcterms:created xsi:type="dcterms:W3CDTF">2010-04-12T23:12:02Z</dcterms:created>
  <dcterms:modified xsi:type="dcterms:W3CDTF">2014-09-05T19:03:56Z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