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56" r:id="rId5"/>
    <p:sldId id="257" r:id="rId6"/>
    <p:sldId id="259" r:id="rId7"/>
    <p:sldId id="282" r:id="rId8"/>
    <p:sldId id="285" r:id="rId9"/>
    <p:sldId id="261" r:id="rId10"/>
    <p:sldId id="280" r:id="rId11"/>
    <p:sldId id="281" r:id="rId12"/>
    <p:sldId id="287" r:id="rId13"/>
    <p:sldId id="283" r:id="rId14"/>
    <p:sldId id="286" r:id="rId15"/>
    <p:sldId id="288"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5" d="100"/>
          <a:sy n="115" d="100"/>
        </p:scale>
        <p:origin x="-1056" y="-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09/10/14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09/10/14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13</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251202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shurab/Rhoconnect-Push-Demo" TargetMode="External"/><Relationship Id="rId3" Type="http://schemas.openxmlformats.org/officeDocument/2006/relationships/hyperlink" Target="http://docs.rhomobile.com/en/5.0.0/rhoconnect/push-client-setu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err="1" smtClean="0"/>
              <a:t>Github</a:t>
            </a:r>
            <a:r>
              <a:rPr lang="en-US" dirty="0" smtClean="0"/>
              <a:t> repository</a:t>
            </a:r>
          </a:p>
          <a:p>
            <a:pPr marL="1028700" lvl="1"/>
            <a:r>
              <a:rPr lang="en-US" dirty="0">
                <a:hlinkClick r:id="rId2"/>
              </a:rPr>
              <a:t>https://github.com/shurab/Rhoconnect-Push-</a:t>
            </a:r>
            <a:r>
              <a:rPr lang="en-US" dirty="0" smtClean="0">
                <a:hlinkClick r:id="rId2"/>
              </a:rPr>
              <a:t>Demo</a:t>
            </a:r>
            <a:endParaRPr lang="en-US" dirty="0" smtClean="0"/>
          </a:p>
          <a:p>
            <a:pPr marL="285750" indent="-285750">
              <a:buFont typeface="Arial"/>
              <a:buChar char="•"/>
            </a:pPr>
            <a:r>
              <a:rPr lang="en-US" dirty="0" err="1" smtClean="0"/>
              <a:t>RhoMobile</a:t>
            </a:r>
            <a:r>
              <a:rPr lang="en-US" dirty="0"/>
              <a:t> </a:t>
            </a:r>
            <a:r>
              <a:rPr lang="en-US" dirty="0" smtClean="0"/>
              <a:t>documentation</a:t>
            </a:r>
          </a:p>
          <a:p>
            <a:pPr marL="1028700" lvl="1"/>
            <a:r>
              <a:rPr lang="en-US" dirty="0">
                <a:hlinkClick r:id="rId3"/>
              </a:rPr>
              <a:t>http://docs.rhomobile.com</a:t>
            </a:r>
            <a:r>
              <a:rPr lang="en-US">
                <a:hlinkClick r:id="rId3"/>
              </a:rPr>
              <a:t>/en/5.0.0/rhoconnect/push-client-</a:t>
            </a:r>
            <a:r>
              <a:rPr lang="en-US" smtClean="0">
                <a:hlinkClick r:id="rId3"/>
              </a:rPr>
              <a:t>setup</a:t>
            </a:r>
            <a:r>
              <a:rPr lang="en-US" smtClean="0"/>
              <a:t> </a:t>
            </a:r>
            <a:endParaRPr lang="en-US"/>
          </a:p>
          <a:p>
            <a:pPr marL="1028700" lvl="1"/>
            <a:endParaRPr lang="en-US" dirty="0" smtClean="0"/>
          </a:p>
          <a:p>
            <a:pPr marL="1028700" lvl="1"/>
            <a:endParaRPr lang="en-US" dirty="0"/>
          </a:p>
        </p:txBody>
      </p:sp>
      <p:sp>
        <p:nvSpPr>
          <p:cNvPr id="4" name="TextBox 3"/>
          <p:cNvSpPr txBox="1"/>
          <p:nvPr/>
        </p:nvSpPr>
        <p:spPr>
          <a:xfrm>
            <a:off x="1254985" y="152679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76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 | RhoConnect-Push</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sp>
        <p:nvSpPr>
          <p:cNvPr id="39" name="Rectangle 38"/>
          <p:cNvSpPr/>
          <p:nvPr/>
        </p:nvSpPr>
        <p:spPr>
          <a:xfrm>
            <a:off x="3732695" y="4141304"/>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cxnSp>
        <p:nvCxnSpPr>
          <p:cNvPr id="14" name="Straight Arrow Connector 13"/>
          <p:cNvCxnSpPr>
            <a:stCxn id="5" idx="2"/>
            <a:endCxn id="8" idx="6"/>
          </p:cNvCxnSpPr>
          <p:nvPr/>
        </p:nvCxnSpPr>
        <p:spPr>
          <a:xfrm flipH="1">
            <a:off x="2672520" y="3836212"/>
            <a:ext cx="3166234" cy="305092"/>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(client,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3"/>
              </a:rPr>
              <a:t>http://someappname:localhost:8675</a:t>
            </a:r>
            <a:r>
              <a:rPr lang="en-US" dirty="0" smtClean="0"/>
              <a:t>’</a:t>
            </a:r>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7418</TotalTime>
  <Words>1007</Words>
  <Application>Microsoft Macintosh PowerPoint</Application>
  <PresentationFormat>On-screen Show (16:9)</PresentationFormat>
  <Paragraphs>136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104</cp:revision>
  <dcterms:created xsi:type="dcterms:W3CDTF">2010-04-12T23:12:02Z</dcterms:created>
  <dcterms:modified xsi:type="dcterms:W3CDTF">2014-09-10T18:17:06Z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