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17"/>
  </p:notesMasterIdLst>
  <p:handoutMasterIdLst>
    <p:handoutMasterId r:id="rId18"/>
  </p:handoutMasterIdLst>
  <p:sldIdLst>
    <p:sldId id="256" r:id="rId5"/>
    <p:sldId id="257" r:id="rId6"/>
    <p:sldId id="259" r:id="rId7"/>
    <p:sldId id="282" r:id="rId8"/>
    <p:sldId id="285" r:id="rId9"/>
    <p:sldId id="261" r:id="rId10"/>
    <p:sldId id="280" r:id="rId11"/>
    <p:sldId id="281" r:id="rId12"/>
    <p:sldId id="287" r:id="rId13"/>
    <p:sldId id="283" r:id="rId14"/>
    <p:sldId id="286" r:id="rId15"/>
    <p:sldId id="272" r:id="rId1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FE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589" autoAdjust="0"/>
    <p:restoredTop sz="71594" autoAdjust="0"/>
  </p:normalViewPr>
  <p:slideViewPr>
    <p:cSldViewPr snapToGrid="0" snapToObjects="1">
      <p:cViewPr varScale="1">
        <p:scale>
          <a:sx n="115" d="100"/>
          <a:sy n="115" d="100"/>
        </p:scale>
        <p:origin x="-1056" y="-96"/>
      </p:cViewPr>
      <p:guideLst>
        <p:guide orient="horz" pos="1620"/>
        <p:guide pos="2880"/>
      </p:guideLst>
    </p:cSldViewPr>
  </p:slideViewPr>
  <p:notesTextViewPr>
    <p:cViewPr>
      <p:scale>
        <a:sx n="100" d="100"/>
        <a:sy n="100" d="100"/>
      </p:scale>
      <p:origin x="0" y="0"/>
    </p:cViewPr>
  </p:notesTextViewPr>
  <p:sorterViewPr>
    <p:cViewPr>
      <p:scale>
        <a:sx n="149" d="100"/>
        <a:sy n="149" d="100"/>
      </p:scale>
      <p:origin x="0" y="0"/>
    </p:cViewPr>
  </p:sorterViewPr>
  <p:notesViewPr>
    <p:cSldViewPr snapToGrid="0" snapToObjects="1">
      <p:cViewPr varScale="1">
        <p:scale>
          <a:sx n="106" d="100"/>
          <a:sy n="106" d="100"/>
        </p:scale>
        <p:origin x="-3792"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notesMaster" Target="notesMasters/notesMaster1.xml"/><Relationship Id="rId18" Type="http://schemas.openxmlformats.org/officeDocument/2006/relationships/handoutMaster" Target="handoutMasters/handoutMaster1.xml"/><Relationship Id="rId19" Type="http://schemas.openxmlformats.org/officeDocument/2006/relationships/printerSettings" Target="printerSettings/printerSettings1.bin"/><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3226B35-E884-5E4D-87DA-A7EDD87DC00C}" type="datetimeFigureOut">
              <a:rPr lang="en-US" smtClean="0"/>
              <a:pPr/>
              <a:t>09/4/14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45D2D72-406A-3643-8C7A-20CC6B43F9AB}" type="slidenum">
              <a:rPr lang="en-US" smtClean="0"/>
              <a:pPr/>
              <a:t>‹#›</a:t>
            </a:fld>
            <a:endParaRPr lang="en-US"/>
          </a:p>
        </p:txBody>
      </p:sp>
    </p:spTree>
    <p:extLst>
      <p:ext uri="{BB962C8B-B14F-4D97-AF65-F5344CB8AC3E}">
        <p14:creationId xmlns:p14="http://schemas.microsoft.com/office/powerpoint/2010/main" val="35260039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788B50-DD5C-5F41-9B32-973BBF99E849}" type="datetimeFigureOut">
              <a:rPr lang="en-US" smtClean="0"/>
              <a:pPr/>
              <a:t>09/4/14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7A3FF8-68AA-A041-ADA3-194758FF0D5D}" type="slidenum">
              <a:rPr lang="en-US" smtClean="0"/>
              <a:pPr/>
              <a:t>‹#›</a:t>
            </a:fld>
            <a:endParaRPr lang="en-US"/>
          </a:p>
        </p:txBody>
      </p:sp>
    </p:spTree>
    <p:extLst>
      <p:ext uri="{BB962C8B-B14F-4D97-AF65-F5344CB8AC3E}">
        <p14:creationId xmlns:p14="http://schemas.microsoft.com/office/powerpoint/2010/main" val="112003127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7A3FF8-68AA-A041-ADA3-194758FF0D5D}"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Alright, let’s see it in action!</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very much for attending, enjoy the rest of </a:t>
            </a:r>
            <a:r>
              <a:rPr lang="en-US" dirty="0" err="1" smtClean="0"/>
              <a:t>AppForum</a:t>
            </a:r>
            <a:r>
              <a:rPr lang="en-US" baseline="0" dirty="0" smtClean="0"/>
              <a:t> 2014</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12</a:t>
            </a:fld>
            <a:endParaRPr lang="en-US"/>
          </a:p>
        </p:txBody>
      </p:sp>
    </p:spTree>
    <p:extLst>
      <p:ext uri="{BB962C8B-B14F-4D97-AF65-F5344CB8AC3E}">
        <p14:creationId xmlns:p14="http://schemas.microsoft.com/office/powerpoint/2010/main" val="1248143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Welcome to the</a:t>
            </a:r>
            <a:r>
              <a:rPr lang="en-US" baseline="0" dirty="0" smtClean="0"/>
              <a:t> RhoConnect Push session. My name is Michael Toews </a:t>
            </a:r>
            <a:r>
              <a:rPr lang="en-US" baseline="0" smtClean="0"/>
              <a:t>and I’m </a:t>
            </a:r>
            <a:r>
              <a:rPr lang="en-US" baseline="0" dirty="0" smtClean="0"/>
              <a:t>joined by Matt English and Alex </a:t>
            </a:r>
            <a:r>
              <a:rPr lang="en-US" baseline="0" dirty="0" err="1" smtClean="0"/>
              <a:t>Babichev</a:t>
            </a:r>
            <a:r>
              <a:rPr lang="en-US" baseline="0" dirty="0" smtClean="0"/>
              <a:t> for technical expertise.</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Implementing PUSH notifications in the enterprise environment can be very difficult if not impossible. Whether the problem be the intranet or firewall restricting access to outside resources or your chosen platform not having the capability at all, PUSH can be a heck of a problem to have to deal with.</a:t>
            </a:r>
          </a:p>
          <a:p>
            <a:endParaRPr lang="en-US" baseline="0" dirty="0" smtClean="0"/>
          </a:p>
          <a:p>
            <a:r>
              <a:rPr lang="en-US" baseline="0" dirty="0" smtClean="0"/>
              <a:t>Luckily, there is RhoConnect Push.</a:t>
            </a:r>
          </a:p>
          <a:p>
            <a:endParaRPr lang="en-US" baseline="0" dirty="0" smtClean="0"/>
          </a:p>
          <a:p>
            <a:r>
              <a:rPr lang="en-US" baseline="0" dirty="0" smtClean="0"/>
              <a:t>With RhoConnect Push, you can send your traffic through your internal network to your RhoConnect app (deployed internally). </a:t>
            </a:r>
          </a:p>
          <a:p>
            <a:endParaRPr lang="en-US" baseline="0" dirty="0"/>
          </a:p>
          <a:p>
            <a:r>
              <a:rPr lang="en-US" baseline="0" dirty="0" smtClean="0"/>
              <a:t>You can even provide push notification capabilities to your apps running on platforms that do not traditionally have push support such as Windows Mobile and WinCE.</a:t>
            </a:r>
          </a:p>
          <a:p>
            <a:endParaRPr lang="en-US" baseline="0" dirty="0" smtClean="0"/>
          </a:p>
          <a:p>
            <a:r>
              <a:rPr lang="en-US" baseline="0" dirty="0" smtClean="0"/>
              <a:t>Let’s look at a visual representation of this notification flow.</a:t>
            </a:r>
          </a:p>
        </p:txBody>
      </p:sp>
      <p:sp>
        <p:nvSpPr>
          <p:cNvPr id="4" name="Slide Number Placeholder 3"/>
          <p:cNvSpPr>
            <a:spLocks noGrp="1"/>
          </p:cNvSpPr>
          <p:nvPr>
            <p:ph type="sldNum" sz="quarter" idx="10"/>
          </p:nvPr>
        </p:nvSpPr>
        <p:spPr/>
        <p:txBody>
          <a:bodyPr/>
          <a:lstStyle/>
          <a:p>
            <a:fld id="{D77A3FF8-68AA-A041-ADA3-194758FF0D5D}"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you can see here, the first</a:t>
            </a:r>
            <a:r>
              <a:rPr lang="en-US" baseline="0" dirty="0" smtClean="0"/>
              <a:t> thing that happens when setting up for push is, your device registers itself with the RhoConnect server, and the RC server adds the device to the list of devices that receive notifications from a specific RhoConnect app. This is done using the RhoConnect push service which resides on the device.</a:t>
            </a:r>
          </a:p>
          <a:p>
            <a:endParaRPr lang="en-US" baseline="0" dirty="0" smtClean="0"/>
          </a:p>
          <a:p>
            <a:r>
              <a:rPr lang="en-US" baseline="0" dirty="0" smtClean="0"/>
              <a:t>At this point, your app is ready to receive notifications from the RhoConnect server.</a:t>
            </a:r>
          </a:p>
          <a:p>
            <a:endParaRPr lang="en-US" baseline="0" dirty="0" smtClean="0"/>
          </a:p>
          <a:p>
            <a:r>
              <a:rPr lang="en-US" baseline="0" dirty="0" smtClean="0"/>
              <a:t>Let’s take a look at the flow of data.</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4</a:t>
            </a:fld>
            <a:endParaRPr lang="en-US"/>
          </a:p>
        </p:txBody>
      </p:sp>
    </p:spTree>
    <p:extLst>
      <p:ext uri="{BB962C8B-B14F-4D97-AF65-F5344CB8AC3E}">
        <p14:creationId xmlns:p14="http://schemas.microsoft.com/office/powerpoint/2010/main" val="29893352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a notification</a:t>
            </a:r>
            <a:r>
              <a:rPr lang="en-US" baseline="0" dirty="0" smtClean="0"/>
              <a:t> is sent to the RhoConnect server, the notification s sent to a queue in the RhoConnect app to await polling from the device.</a:t>
            </a:r>
          </a:p>
          <a:p>
            <a:endParaRPr lang="en-US" dirty="0" smtClean="0"/>
          </a:p>
          <a:p>
            <a:r>
              <a:rPr lang="en-US" dirty="0" smtClean="0"/>
              <a:t>Since notifications cannot literally be pushed down to the device, we use a poll system wherein</a:t>
            </a:r>
            <a:r>
              <a:rPr lang="en-US" baseline="0" dirty="0" smtClean="0"/>
              <a:t> your device will constantly ask the RhoConnect app if there are any notification for it. The frequency at which the device polls the back-end IS configurable so you can set it to a longer delay if you need to.</a:t>
            </a:r>
          </a:p>
          <a:p>
            <a:endParaRPr lang="en-US" baseline="0" dirty="0" smtClean="0"/>
          </a:p>
          <a:p>
            <a:r>
              <a:rPr lang="en-US" baseline="0" dirty="0" smtClean="0"/>
              <a:t>If there are, the data for these notifications is downloaded to the device through the RhoConnect push service.</a:t>
            </a:r>
          </a:p>
          <a:p>
            <a:endParaRPr lang="en-US" baseline="0" dirty="0" smtClean="0"/>
          </a:p>
          <a:p>
            <a:r>
              <a:rPr lang="en-US" baseline="0" dirty="0" smtClean="0"/>
              <a:t>Once the data is on the device, the RC push service sends the data to the app for processing. What is done with the data at this point is completely up to the app developer.</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5</a:t>
            </a:fld>
            <a:endParaRPr lang="en-US"/>
          </a:p>
        </p:txBody>
      </p:sp>
    </p:spTree>
    <p:extLst>
      <p:ext uri="{BB962C8B-B14F-4D97-AF65-F5344CB8AC3E}">
        <p14:creationId xmlns:p14="http://schemas.microsoft.com/office/powerpoint/2010/main" val="18309887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Alright, enough talk about how the push service works, let’s get a demo started.</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 going to quickly explain how</a:t>
            </a:r>
            <a:r>
              <a:rPr lang="en-US" baseline="0" dirty="0" smtClean="0"/>
              <a:t> to implement push and then we’ll start a demo that we have already created.</a:t>
            </a:r>
          </a:p>
          <a:p>
            <a:endParaRPr lang="en-US" baseline="0" dirty="0" smtClean="0"/>
          </a:p>
          <a:p>
            <a:r>
              <a:rPr lang="en-US" baseline="0" dirty="0" smtClean="0"/>
              <a:t>First you’ll need to setup your client-side app:</a:t>
            </a:r>
          </a:p>
          <a:p>
            <a:pPr marL="228600" indent="-228600">
              <a:buAutoNum type="arabicParenR"/>
            </a:pPr>
            <a:r>
              <a:rPr lang="en-US" baseline="0" dirty="0" smtClean="0"/>
              <a:t>Create a rhodes app using the rhodes app command</a:t>
            </a:r>
          </a:p>
          <a:p>
            <a:pPr marL="228600" indent="-228600">
              <a:buAutoNum type="arabicParenR"/>
            </a:pPr>
            <a:r>
              <a:rPr lang="en-US" baseline="0" dirty="0" smtClean="0"/>
              <a:t>Add a model to that app using the rhodes model command</a:t>
            </a:r>
          </a:p>
          <a:p>
            <a:pPr marL="228600" indent="-228600">
              <a:buAutoNum type="arabicParenR"/>
            </a:pPr>
            <a:r>
              <a:rPr lang="en-US" baseline="0" dirty="0" smtClean="0"/>
              <a:t>Edit your rhoconfig.txt file to add the above mentioned lines</a:t>
            </a:r>
          </a:p>
          <a:p>
            <a:pPr marL="685800" lvl="1" indent="-228600">
              <a:buAutoNum type="arabicParenR"/>
            </a:pPr>
            <a:r>
              <a:rPr lang="en-US" baseline="0" dirty="0" err="1" smtClean="0"/>
              <a:t>pushAppName</a:t>
            </a:r>
            <a:r>
              <a:rPr lang="en-US" baseline="0" dirty="0" smtClean="0"/>
              <a:t> should be your RhoConnect app’s name</a:t>
            </a:r>
          </a:p>
          <a:p>
            <a:pPr marL="685800" lvl="1" indent="-228600">
              <a:buAutoNum type="arabicParenR"/>
            </a:pPr>
            <a:r>
              <a:rPr lang="en-US" baseline="0" dirty="0" err="1" smtClean="0"/>
              <a:t>pushServer</a:t>
            </a:r>
            <a:r>
              <a:rPr lang="en-US" baseline="0" dirty="0" smtClean="0"/>
              <a:t> will be the URL or IP address of the Push server.</a:t>
            </a:r>
          </a:p>
          <a:p>
            <a:pPr marL="685800" lvl="1" indent="-228600">
              <a:buAutoNum type="arabicParenR"/>
            </a:pPr>
            <a:r>
              <a:rPr lang="en-US" baseline="0" dirty="0" smtClean="0"/>
              <a:t>Syncserver, as we have seen before, will be the URL or IP address of your RhoConnect server.</a:t>
            </a:r>
          </a:p>
          <a:p>
            <a:pPr marL="228600" lvl="0" indent="-228600">
              <a:buAutoNum type="arabicParenR"/>
            </a:pPr>
            <a:r>
              <a:rPr lang="en-US" baseline="0" dirty="0" smtClean="0"/>
              <a:t>Add a link in your client app to the model in question.</a:t>
            </a:r>
          </a:p>
          <a:p>
            <a:pPr marL="228600" lvl="0" indent="-228600">
              <a:buAutoNum type="arabicParenR"/>
            </a:pPr>
            <a:r>
              <a:rPr lang="en-US" baseline="0" dirty="0" smtClean="0"/>
              <a:t>Enable syncing of that model.</a:t>
            </a:r>
          </a:p>
        </p:txBody>
      </p:sp>
      <p:sp>
        <p:nvSpPr>
          <p:cNvPr id="4" name="Slide Number Placeholder 3"/>
          <p:cNvSpPr>
            <a:spLocks noGrp="1"/>
          </p:cNvSpPr>
          <p:nvPr>
            <p:ph type="sldNum" sz="quarter" idx="10"/>
          </p:nvPr>
        </p:nvSpPr>
        <p:spPr/>
        <p:txBody>
          <a:bodyPr/>
          <a:lstStyle/>
          <a:p>
            <a:fld id="{D77A3FF8-68AA-A041-ADA3-194758FF0D5D}" type="slidenum">
              <a:rPr lang="en-US" smtClean="0"/>
              <a:pPr/>
              <a:t>7</a:t>
            </a:fld>
            <a:endParaRPr lang="en-US"/>
          </a:p>
        </p:txBody>
      </p:sp>
    </p:spTree>
    <p:extLst>
      <p:ext uri="{BB962C8B-B14F-4D97-AF65-F5344CB8AC3E}">
        <p14:creationId xmlns:p14="http://schemas.microsoft.com/office/powerpoint/2010/main" val="32831661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6)</a:t>
            </a:r>
            <a:r>
              <a:rPr lang="en-US" baseline="0" dirty="0" smtClean="0"/>
              <a:t> In your </a:t>
            </a:r>
            <a:r>
              <a:rPr lang="en-US" baseline="0" dirty="0" err="1" smtClean="0"/>
              <a:t>application.rb</a:t>
            </a:r>
            <a:r>
              <a:rPr lang="en-US" baseline="0" dirty="0" smtClean="0"/>
              <a:t> file, add the line mentioned here to set your push notification callback function </a:t>
            </a:r>
            <a:r>
              <a:rPr lang="en-US" baseline="0" dirty="0" err="1" smtClean="0"/>
              <a:t>push_callback</a:t>
            </a:r>
            <a:endParaRPr lang="en-US" baseline="0" dirty="0" smtClean="0"/>
          </a:p>
          <a:p>
            <a:r>
              <a:rPr lang="en-US" baseline="0" dirty="0" smtClean="0"/>
              <a:t>7) In your Settings/</a:t>
            </a:r>
            <a:r>
              <a:rPr lang="en-US" baseline="0" dirty="0" err="1" smtClean="0"/>
              <a:t>controller.rb</a:t>
            </a:r>
            <a:endParaRPr lang="en-US" baseline="0" dirty="0" smtClean="0"/>
          </a:p>
          <a:p>
            <a:r>
              <a:rPr lang="en-US" baseline="0" dirty="0" smtClean="0"/>
              <a:t>	1) Register for push in </a:t>
            </a:r>
            <a:r>
              <a:rPr lang="en-US" baseline="0" dirty="0" err="1" smtClean="0"/>
              <a:t>login_callback</a:t>
            </a:r>
            <a:endParaRPr lang="en-US" baseline="0" dirty="0" smtClean="0"/>
          </a:p>
          <a:p>
            <a:r>
              <a:rPr lang="en-US" baseline="0" dirty="0" smtClean="0"/>
              <a:t>	2) Optionally, define a callback for push registration.</a:t>
            </a:r>
          </a:p>
          <a:p>
            <a:r>
              <a:rPr lang="en-US" baseline="0" dirty="0" smtClean="0"/>
              <a:t>	3) define the </a:t>
            </a:r>
            <a:r>
              <a:rPr lang="en-US" baseline="0" dirty="0" err="1" smtClean="0"/>
              <a:t>push_callback</a:t>
            </a:r>
            <a:r>
              <a:rPr lang="en-US" baseline="0" dirty="0" smtClean="0"/>
              <a:t>, which is the function we referred to in the first step of this slide.</a:t>
            </a:r>
          </a:p>
          <a:p>
            <a:r>
              <a:rPr lang="en-US" baseline="0" dirty="0" smtClean="0"/>
              <a:t>8) Add the rhoconnect-push extension to your app’s </a:t>
            </a:r>
            <a:r>
              <a:rPr lang="en-US" baseline="0" dirty="0" err="1" smtClean="0"/>
              <a:t>build.yml</a:t>
            </a:r>
            <a:r>
              <a:rPr lang="en-US" baseline="0" dirty="0" smtClean="0"/>
              <a:t>.</a:t>
            </a:r>
          </a:p>
          <a:p>
            <a:r>
              <a:rPr lang="en-US" baseline="0" dirty="0" smtClean="0"/>
              <a:t>9) Build your app</a:t>
            </a:r>
          </a:p>
          <a:p>
            <a:r>
              <a:rPr lang="en-US" baseline="0" dirty="0" smtClean="0"/>
              <a:t>10) Install both the built app package and the push-service package that comes with </a:t>
            </a:r>
            <a:r>
              <a:rPr lang="en-US" baseline="0" dirty="0" err="1" smtClean="0"/>
              <a:t>rhostudio</a:t>
            </a:r>
            <a:r>
              <a:rPr lang="en-US" baseline="0" dirty="0" smtClean="0"/>
              <a:t>.</a:t>
            </a:r>
          </a:p>
          <a:p>
            <a:endParaRPr lang="en-US" baseline="0" dirty="0" smtClean="0"/>
          </a:p>
          <a:p>
            <a:r>
              <a:rPr lang="en-US" baseline="0" dirty="0" smtClean="0"/>
              <a:t>Once you are done with these steps, you are ready to start using push notifications.</a:t>
            </a:r>
          </a:p>
        </p:txBody>
      </p:sp>
      <p:sp>
        <p:nvSpPr>
          <p:cNvPr id="4" name="Slide Number Placeholder 3"/>
          <p:cNvSpPr>
            <a:spLocks noGrp="1"/>
          </p:cNvSpPr>
          <p:nvPr>
            <p:ph type="sldNum" sz="quarter" idx="10"/>
          </p:nvPr>
        </p:nvSpPr>
        <p:spPr/>
        <p:txBody>
          <a:bodyPr/>
          <a:lstStyle/>
          <a:p>
            <a:fld id="{D77A3FF8-68AA-A041-ADA3-194758FF0D5D}" type="slidenum">
              <a:rPr lang="en-US" smtClean="0"/>
              <a:pPr/>
              <a:t>8</a:t>
            </a:fld>
            <a:endParaRPr lang="en-US"/>
          </a:p>
        </p:txBody>
      </p:sp>
    </p:spTree>
    <p:extLst>
      <p:ext uri="{BB962C8B-B14F-4D97-AF65-F5344CB8AC3E}">
        <p14:creationId xmlns:p14="http://schemas.microsoft.com/office/powerpoint/2010/main" val="15679196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Alright, let’s see it in action!</a:t>
            </a:r>
          </a:p>
          <a:p>
            <a:endParaRPr lang="en-US" dirty="0" smtClean="0"/>
          </a:p>
          <a:p>
            <a:r>
              <a:rPr lang="en-US" dirty="0" smtClean="0"/>
              <a:t>Mention that the push</a:t>
            </a:r>
            <a:r>
              <a:rPr lang="en-US" baseline="0" dirty="0" smtClean="0"/>
              <a:t> sync is done due to rhoconnect-</a:t>
            </a:r>
            <a:r>
              <a:rPr lang="en-US" baseline="0" dirty="0" err="1" smtClean="0"/>
              <a:t>rb</a:t>
            </a:r>
            <a:r>
              <a:rPr lang="en-US" baseline="0" dirty="0" smtClean="0"/>
              <a:t> plugin.</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8" name="Rectangle 27"/>
          <p:cNvSpPr/>
          <p:nvPr userDrawn="1"/>
        </p:nvSpPr>
        <p:spPr>
          <a:xfrm>
            <a:off x="0" y="0"/>
            <a:ext cx="9144000" cy="4332638"/>
          </a:xfrm>
          <a:prstGeom prst="rect">
            <a:avLst/>
          </a:prstGeom>
          <a:solidFill>
            <a:srgbClr val="009FE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endParaRPr lang="en-US" dirty="0">
              <a:solidFill>
                <a:srgbClr val="009FE0"/>
              </a:solidFill>
            </a:endParaRPr>
          </a:p>
        </p:txBody>
      </p:sp>
      <p:sp>
        <p:nvSpPr>
          <p:cNvPr id="17" name="Rectangle 3"/>
          <p:cNvSpPr>
            <a:spLocks noGrp="1" noChangeArrowheads="1"/>
          </p:cNvSpPr>
          <p:nvPr>
            <p:ph type="subTitle" idx="1" hasCustomPrompt="1"/>
          </p:nvPr>
        </p:nvSpPr>
        <p:spPr>
          <a:xfrm>
            <a:off x="158524" y="2902190"/>
            <a:ext cx="8756876" cy="382156"/>
          </a:xfrm>
          <a:noFill/>
          <a:ln w="9525">
            <a:noFill/>
            <a:miter lim="800000"/>
            <a:headEnd/>
            <a:tailEnd/>
          </a:ln>
        </p:spPr>
        <p:txBody>
          <a:bodyPr wrap="square" tIns="91440" anchor="ctr" anchorCtr="0">
            <a:spAutoFit/>
          </a:bodyPr>
          <a:lstStyle>
            <a:lvl1pPr marL="0" indent="0" algn="l" rtl="0" fontAlgn="base">
              <a:lnSpc>
                <a:spcPct val="75000"/>
              </a:lnSpc>
              <a:spcBef>
                <a:spcPct val="0"/>
              </a:spcBef>
              <a:spcAft>
                <a:spcPct val="0"/>
              </a:spcAft>
              <a:defRPr lang="en-US" sz="2000" b="1" kern="1200" dirty="0" smtClean="0">
                <a:solidFill>
                  <a:srgbClr val="FFFFFF"/>
                </a:solidFill>
                <a:latin typeface="Univers 45 Light" pitchFamily="34" charset="0"/>
                <a:ea typeface="ＭＳ Ｐゴシック" pitchFamily="34" charset="-128"/>
                <a:cs typeface="+mn-cs"/>
              </a:defRPr>
            </a:lvl1pPr>
          </a:lstStyle>
          <a:p>
            <a:r>
              <a:rPr lang="en-US" dirty="0" smtClean="0"/>
              <a:t>CLICK TO EDIT MASTER SUBTITLE STYLE</a:t>
            </a:r>
          </a:p>
        </p:txBody>
      </p:sp>
      <p:sp>
        <p:nvSpPr>
          <p:cNvPr id="18" name="Rectangle 10"/>
          <p:cNvSpPr>
            <a:spLocks noGrp="1" noChangeArrowheads="1"/>
          </p:cNvSpPr>
          <p:nvPr>
            <p:ph type="title" hasCustomPrompt="1"/>
          </p:nvPr>
        </p:nvSpPr>
        <p:spPr>
          <a:xfrm>
            <a:off x="173038" y="341859"/>
            <a:ext cx="8742362" cy="2178374"/>
          </a:xfrm>
          <a:noFill/>
          <a:ln w="9525">
            <a:noFill/>
            <a:miter lim="800000"/>
            <a:headEnd/>
            <a:tailEnd/>
          </a:ln>
        </p:spPr>
        <p:txBody>
          <a:bodyPr wrap="square">
            <a:spAutoFit/>
          </a:bodyPr>
          <a:lstStyle>
            <a:lvl1pPr marL="0" marR="0" indent="0" algn="l" defTabSz="914400" rtl="0" eaLnBrk="0" fontAlgn="base" latinLnBrk="0" hangingPunct="0">
              <a:lnSpc>
                <a:spcPct val="60000"/>
              </a:lnSpc>
              <a:spcBef>
                <a:spcPct val="0"/>
              </a:spcBef>
              <a:spcAft>
                <a:spcPct val="0"/>
              </a:spcAft>
              <a:buClrTx/>
              <a:buSzTx/>
              <a:buFontTx/>
              <a:buNone/>
              <a:tabLst/>
              <a:defRPr lang="en-US" sz="6600" b="1" kern="1200" dirty="0" smtClean="0">
                <a:solidFill>
                  <a:srgbClr val="FFFFFF"/>
                </a:solidFill>
                <a:latin typeface="Arial"/>
                <a:ea typeface="ＭＳ Ｐゴシック" pitchFamily="34" charset="-128"/>
                <a:cs typeface="Arial"/>
              </a:defRPr>
            </a:lvl1pPr>
          </a:lstStyle>
          <a:p>
            <a:pPr>
              <a:lnSpc>
                <a:spcPts val="8000"/>
              </a:lnSpc>
            </a:pPr>
            <a:r>
              <a:rPr lang="en-US" dirty="0" smtClean="0"/>
              <a:t>EDIT MASTER</a:t>
            </a:r>
            <a:br>
              <a:rPr lang="en-US" dirty="0" smtClean="0"/>
            </a:br>
            <a:r>
              <a:rPr lang="en-US" dirty="0" smtClean="0"/>
              <a:t>TITLE SLIDE</a:t>
            </a:r>
          </a:p>
        </p:txBody>
      </p:sp>
      <p:sp>
        <p:nvSpPr>
          <p:cNvPr id="20" name="Line 3"/>
          <p:cNvSpPr>
            <a:spLocks noChangeShapeType="1"/>
          </p:cNvSpPr>
          <p:nvPr userDrawn="1"/>
        </p:nvSpPr>
        <p:spPr bwMode="auto">
          <a:xfrm>
            <a:off x="247650" y="2844136"/>
            <a:ext cx="8667750" cy="0"/>
          </a:xfrm>
          <a:prstGeom prst="line">
            <a:avLst/>
          </a:prstGeom>
          <a:noFill/>
          <a:ln w="19050">
            <a:solidFill>
              <a:srgbClr val="FFFFFF"/>
            </a:solidFill>
            <a:round/>
            <a:headEnd/>
            <a:tailEnd/>
          </a:ln>
        </p:spPr>
        <p:txBody>
          <a:bodyPr/>
          <a:lstStyle/>
          <a:p>
            <a:endParaRPr lang="en-US">
              <a:solidFill>
                <a:srgbClr val="000000"/>
              </a:solidFill>
            </a:endParaRPr>
          </a:p>
        </p:txBody>
      </p:sp>
      <p:sp>
        <p:nvSpPr>
          <p:cNvPr id="21" name="Line 4"/>
          <p:cNvSpPr>
            <a:spLocks noChangeShapeType="1"/>
          </p:cNvSpPr>
          <p:nvPr userDrawn="1"/>
        </p:nvSpPr>
        <p:spPr bwMode="auto">
          <a:xfrm>
            <a:off x="247650" y="3294316"/>
            <a:ext cx="8667750" cy="0"/>
          </a:xfrm>
          <a:prstGeom prst="line">
            <a:avLst/>
          </a:prstGeom>
          <a:noFill/>
          <a:ln w="19050">
            <a:solidFill>
              <a:srgbClr val="FFFFFF"/>
            </a:solidFill>
            <a:round/>
            <a:headEnd/>
            <a:tailEnd/>
          </a:ln>
        </p:spPr>
        <p:txBody>
          <a:bodyPr/>
          <a:lstStyle/>
          <a:p>
            <a:endParaRPr lang="en-US">
              <a:solidFill>
                <a:srgbClr val="000000"/>
              </a:solidFill>
            </a:endParaRPr>
          </a:p>
        </p:txBody>
      </p:sp>
      <p:sp>
        <p:nvSpPr>
          <p:cNvPr id="22" name="Text Box 7"/>
          <p:cNvSpPr txBox="1">
            <a:spLocks noChangeArrowheads="1"/>
          </p:cNvSpPr>
          <p:nvPr userDrawn="1"/>
        </p:nvSpPr>
        <p:spPr bwMode="auto">
          <a:xfrm>
            <a:off x="142879" y="3423131"/>
            <a:ext cx="8702675" cy="323165"/>
          </a:xfrm>
          <a:prstGeom prst="rect">
            <a:avLst/>
          </a:prstGeom>
          <a:noFill/>
          <a:ln w="9525">
            <a:noFill/>
            <a:miter lim="800000"/>
            <a:headEnd/>
            <a:tailEnd/>
          </a:ln>
        </p:spPr>
        <p:txBody>
          <a:bodyPr>
            <a:spAutoFit/>
          </a:bodyPr>
          <a:lstStyle/>
          <a:p>
            <a:pPr>
              <a:lnSpc>
                <a:spcPct val="80000"/>
              </a:lnSpc>
            </a:pPr>
            <a:r>
              <a:rPr lang="en-US" b="1" dirty="0" smtClean="0">
                <a:solidFill>
                  <a:srgbClr val="FFFFFF"/>
                </a:solidFill>
                <a:latin typeface="Arial"/>
              </a:rPr>
              <a:t>APP</a:t>
            </a:r>
            <a:r>
              <a:rPr lang="en-US" dirty="0" smtClean="0">
                <a:solidFill>
                  <a:srgbClr val="FFFFFF"/>
                </a:solidFill>
                <a:latin typeface="Arial"/>
              </a:rPr>
              <a:t>FORUM</a:t>
            </a:r>
            <a:r>
              <a:rPr lang="en-US" b="1" dirty="0" smtClean="0">
                <a:solidFill>
                  <a:srgbClr val="FFFFFF"/>
                </a:solidFill>
                <a:latin typeface="Arial"/>
              </a:rPr>
              <a:t>2014</a:t>
            </a:r>
            <a:endParaRPr lang="en-US" b="1" dirty="0">
              <a:solidFill>
                <a:srgbClr val="FFFFFF"/>
              </a:solidFill>
              <a:latin typeface="Arial"/>
            </a:endParaRPr>
          </a:p>
        </p:txBody>
      </p:sp>
      <p:pic>
        <p:nvPicPr>
          <p:cNvPr id="23" name="Picture 4" descr="M_Sltns_blu_rgb_h_pos"/>
          <p:cNvPicPr>
            <a:picLocks noChangeAspect="1" noChangeArrowheads="1"/>
          </p:cNvPicPr>
          <p:nvPr userDrawn="1"/>
        </p:nvPicPr>
        <p:blipFill>
          <a:blip r:embed="rId2" cstate="screen"/>
          <a:srcRect l="13177" t="17065"/>
          <a:stretch>
            <a:fillRect/>
          </a:stretch>
        </p:blipFill>
        <p:spPr bwMode="auto">
          <a:xfrm>
            <a:off x="827681" y="4601809"/>
            <a:ext cx="2591255" cy="277491"/>
          </a:xfrm>
          <a:prstGeom prst="rect">
            <a:avLst/>
          </a:prstGeom>
          <a:noFill/>
          <a:ln>
            <a:noFill/>
          </a:ln>
        </p:spPr>
      </p:pic>
      <p:grpSp>
        <p:nvGrpSpPr>
          <p:cNvPr id="24" name="Group 11"/>
          <p:cNvGrpSpPr/>
          <p:nvPr userDrawn="1"/>
        </p:nvGrpSpPr>
        <p:grpSpPr>
          <a:xfrm>
            <a:off x="322378" y="4534211"/>
            <a:ext cx="367640" cy="367640"/>
            <a:chOff x="7745461" y="274638"/>
            <a:chExt cx="457200" cy="457200"/>
          </a:xfrm>
        </p:grpSpPr>
        <p:sp>
          <p:nvSpPr>
            <p:cNvPr id="25" name="Oval 24"/>
            <p:cNvSpPr/>
            <p:nvPr/>
          </p:nvSpPr>
          <p:spPr>
            <a:xfrm>
              <a:off x="7768074" y="296090"/>
              <a:ext cx="409275" cy="409275"/>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
          <p:nvSpPr>
            <p:cNvPr id="26" name="Freeform 25"/>
            <p:cNvSpPr>
              <a:spLocks noEditPoints="1"/>
            </p:cNvSpPr>
            <p:nvPr/>
          </p:nvSpPr>
          <p:spPr bwMode="auto">
            <a:xfrm>
              <a:off x="7745461" y="274638"/>
              <a:ext cx="457200" cy="457200"/>
            </a:xfrm>
            <a:custGeom>
              <a:avLst/>
              <a:gdLst/>
              <a:ahLst/>
              <a:cxnLst>
                <a:cxn ang="0">
                  <a:pos x="2217" y="5198"/>
                </a:cxn>
                <a:cxn ang="0">
                  <a:pos x="1776" y="5091"/>
                </a:cxn>
                <a:cxn ang="0">
                  <a:pos x="1369" y="4912"/>
                </a:cxn>
                <a:cxn ang="0">
                  <a:pos x="1001" y="4671"/>
                </a:cxn>
                <a:cxn ang="0">
                  <a:pos x="680" y="4371"/>
                </a:cxn>
                <a:cxn ang="0">
                  <a:pos x="412" y="4023"/>
                </a:cxn>
                <a:cxn ang="0">
                  <a:pos x="206" y="3631"/>
                </a:cxn>
                <a:cxn ang="0">
                  <a:pos x="67" y="3204"/>
                </a:cxn>
                <a:cxn ang="0">
                  <a:pos x="3" y="2749"/>
                </a:cxn>
                <a:cxn ang="0">
                  <a:pos x="21" y="2281"/>
                </a:cxn>
                <a:cxn ang="0">
                  <a:pos x="118" y="1838"/>
                </a:cxn>
                <a:cxn ang="0">
                  <a:pos x="287" y="1424"/>
                </a:cxn>
                <a:cxn ang="0">
                  <a:pos x="520" y="1051"/>
                </a:cxn>
                <a:cxn ang="0">
                  <a:pos x="811" y="722"/>
                </a:cxn>
                <a:cxn ang="0">
                  <a:pos x="1153" y="447"/>
                </a:cxn>
                <a:cxn ang="0">
                  <a:pos x="1539" y="231"/>
                </a:cxn>
                <a:cxn ang="0">
                  <a:pos x="1961" y="82"/>
                </a:cxn>
                <a:cxn ang="0">
                  <a:pos x="2414" y="8"/>
                </a:cxn>
                <a:cxn ang="0">
                  <a:pos x="2881" y="14"/>
                </a:cxn>
                <a:cxn ang="0">
                  <a:pos x="3329" y="99"/>
                </a:cxn>
                <a:cxn ang="0">
                  <a:pos x="3748" y="258"/>
                </a:cxn>
                <a:cxn ang="0">
                  <a:pos x="4128" y="483"/>
                </a:cxn>
                <a:cxn ang="0">
                  <a:pos x="4463" y="766"/>
                </a:cxn>
                <a:cxn ang="0">
                  <a:pos x="4746" y="1102"/>
                </a:cxn>
                <a:cxn ang="0">
                  <a:pos x="4971" y="1482"/>
                </a:cxn>
                <a:cxn ang="0">
                  <a:pos x="5129" y="1899"/>
                </a:cxn>
                <a:cxn ang="0">
                  <a:pos x="5215" y="2347"/>
                </a:cxn>
                <a:cxn ang="0">
                  <a:pos x="5221" y="2815"/>
                </a:cxn>
                <a:cxn ang="0">
                  <a:pos x="5146" y="3267"/>
                </a:cxn>
                <a:cxn ang="0">
                  <a:pos x="4998" y="3689"/>
                </a:cxn>
                <a:cxn ang="0">
                  <a:pos x="4782" y="4075"/>
                </a:cxn>
                <a:cxn ang="0">
                  <a:pos x="4507" y="4417"/>
                </a:cxn>
                <a:cxn ang="0">
                  <a:pos x="4178" y="4709"/>
                </a:cxn>
                <a:cxn ang="0">
                  <a:pos x="3804" y="4942"/>
                </a:cxn>
                <a:cxn ang="0">
                  <a:pos x="3392" y="5111"/>
                </a:cxn>
                <a:cxn ang="0">
                  <a:pos x="2947" y="5207"/>
                </a:cxn>
                <a:cxn ang="0">
                  <a:pos x="1131" y="3819"/>
                </a:cxn>
                <a:cxn ang="0">
                  <a:pos x="1258" y="3381"/>
                </a:cxn>
                <a:cxn ang="0">
                  <a:pos x="1348" y="3148"/>
                </a:cxn>
                <a:cxn ang="0">
                  <a:pos x="1447" y="2959"/>
                </a:cxn>
                <a:cxn ang="0">
                  <a:pos x="1556" y="2822"/>
                </a:cxn>
                <a:cxn ang="0">
                  <a:pos x="1690" y="2718"/>
                </a:cxn>
                <a:cxn ang="0">
                  <a:pos x="1855" y="2666"/>
                </a:cxn>
                <a:cxn ang="0">
                  <a:pos x="2001" y="2672"/>
                </a:cxn>
                <a:cxn ang="0">
                  <a:pos x="2144" y="2739"/>
                </a:cxn>
                <a:cxn ang="0">
                  <a:pos x="2295" y="2881"/>
                </a:cxn>
                <a:cxn ang="0">
                  <a:pos x="2435" y="3090"/>
                </a:cxn>
                <a:cxn ang="0">
                  <a:pos x="2614" y="3456"/>
                </a:cxn>
                <a:cxn ang="0">
                  <a:pos x="2794" y="3090"/>
                </a:cxn>
                <a:cxn ang="0">
                  <a:pos x="2934" y="2881"/>
                </a:cxn>
                <a:cxn ang="0">
                  <a:pos x="3085" y="2739"/>
                </a:cxn>
                <a:cxn ang="0">
                  <a:pos x="3228" y="2672"/>
                </a:cxn>
                <a:cxn ang="0">
                  <a:pos x="3400" y="2669"/>
                </a:cxn>
                <a:cxn ang="0">
                  <a:pos x="3560" y="2729"/>
                </a:cxn>
                <a:cxn ang="0">
                  <a:pos x="3689" y="2838"/>
                </a:cxn>
                <a:cxn ang="0">
                  <a:pos x="3796" y="2983"/>
                </a:cxn>
                <a:cxn ang="0">
                  <a:pos x="3894" y="3179"/>
                </a:cxn>
                <a:cxn ang="0">
                  <a:pos x="3983" y="3417"/>
                </a:cxn>
                <a:cxn ang="0">
                  <a:pos x="4268" y="3819"/>
                </a:cxn>
                <a:cxn ang="0">
                  <a:pos x="1131" y="3819"/>
                </a:cxn>
              </a:cxnLst>
              <a:rect l="0" t="0" r="r" b="b"/>
              <a:pathLst>
                <a:path w="5228" h="5228">
                  <a:moveTo>
                    <a:pt x="2614" y="5227"/>
                  </a:moveTo>
                  <a:lnTo>
                    <a:pt x="2547" y="5227"/>
                  </a:lnTo>
                  <a:lnTo>
                    <a:pt x="2480" y="5225"/>
                  </a:lnTo>
                  <a:lnTo>
                    <a:pt x="2414" y="5221"/>
                  </a:lnTo>
                  <a:lnTo>
                    <a:pt x="2347" y="5214"/>
                  </a:lnTo>
                  <a:lnTo>
                    <a:pt x="2281" y="5207"/>
                  </a:lnTo>
                  <a:lnTo>
                    <a:pt x="2217" y="5198"/>
                  </a:lnTo>
                  <a:lnTo>
                    <a:pt x="2152" y="5188"/>
                  </a:lnTo>
                  <a:lnTo>
                    <a:pt x="2088" y="5175"/>
                  </a:lnTo>
                  <a:lnTo>
                    <a:pt x="2024" y="5161"/>
                  </a:lnTo>
                  <a:lnTo>
                    <a:pt x="1961" y="5146"/>
                  </a:lnTo>
                  <a:lnTo>
                    <a:pt x="1899" y="5129"/>
                  </a:lnTo>
                  <a:lnTo>
                    <a:pt x="1838" y="5111"/>
                  </a:lnTo>
                  <a:lnTo>
                    <a:pt x="1776" y="5091"/>
                  </a:lnTo>
                  <a:lnTo>
                    <a:pt x="1715" y="5069"/>
                  </a:lnTo>
                  <a:lnTo>
                    <a:pt x="1657" y="5047"/>
                  </a:lnTo>
                  <a:lnTo>
                    <a:pt x="1597" y="5023"/>
                  </a:lnTo>
                  <a:lnTo>
                    <a:pt x="1539" y="4998"/>
                  </a:lnTo>
                  <a:lnTo>
                    <a:pt x="1482" y="4970"/>
                  </a:lnTo>
                  <a:lnTo>
                    <a:pt x="1425" y="4942"/>
                  </a:lnTo>
                  <a:lnTo>
                    <a:pt x="1369" y="4912"/>
                  </a:lnTo>
                  <a:lnTo>
                    <a:pt x="1313" y="4881"/>
                  </a:lnTo>
                  <a:lnTo>
                    <a:pt x="1259" y="4849"/>
                  </a:lnTo>
                  <a:lnTo>
                    <a:pt x="1206" y="4816"/>
                  </a:lnTo>
                  <a:lnTo>
                    <a:pt x="1153" y="4781"/>
                  </a:lnTo>
                  <a:lnTo>
                    <a:pt x="1101" y="4745"/>
                  </a:lnTo>
                  <a:lnTo>
                    <a:pt x="1051" y="4709"/>
                  </a:lnTo>
                  <a:lnTo>
                    <a:pt x="1001" y="4671"/>
                  </a:lnTo>
                  <a:lnTo>
                    <a:pt x="952" y="4631"/>
                  </a:lnTo>
                  <a:lnTo>
                    <a:pt x="904" y="4591"/>
                  </a:lnTo>
                  <a:lnTo>
                    <a:pt x="857" y="4548"/>
                  </a:lnTo>
                  <a:lnTo>
                    <a:pt x="811" y="4506"/>
                  </a:lnTo>
                  <a:lnTo>
                    <a:pt x="766" y="4462"/>
                  </a:lnTo>
                  <a:lnTo>
                    <a:pt x="722" y="4417"/>
                  </a:lnTo>
                  <a:lnTo>
                    <a:pt x="680" y="4371"/>
                  </a:lnTo>
                  <a:lnTo>
                    <a:pt x="638" y="4325"/>
                  </a:lnTo>
                  <a:lnTo>
                    <a:pt x="598" y="4277"/>
                  </a:lnTo>
                  <a:lnTo>
                    <a:pt x="558" y="4228"/>
                  </a:lnTo>
                  <a:lnTo>
                    <a:pt x="520" y="4177"/>
                  </a:lnTo>
                  <a:lnTo>
                    <a:pt x="483" y="4127"/>
                  </a:lnTo>
                  <a:lnTo>
                    <a:pt x="447" y="4075"/>
                  </a:lnTo>
                  <a:lnTo>
                    <a:pt x="412" y="4023"/>
                  </a:lnTo>
                  <a:lnTo>
                    <a:pt x="379" y="3969"/>
                  </a:lnTo>
                  <a:lnTo>
                    <a:pt x="347" y="3915"/>
                  </a:lnTo>
                  <a:lnTo>
                    <a:pt x="316" y="3860"/>
                  </a:lnTo>
                  <a:lnTo>
                    <a:pt x="287" y="3804"/>
                  </a:lnTo>
                  <a:lnTo>
                    <a:pt x="258" y="3747"/>
                  </a:lnTo>
                  <a:lnTo>
                    <a:pt x="232" y="3689"/>
                  </a:lnTo>
                  <a:lnTo>
                    <a:pt x="206" y="3631"/>
                  </a:lnTo>
                  <a:lnTo>
                    <a:pt x="182" y="3573"/>
                  </a:lnTo>
                  <a:lnTo>
                    <a:pt x="159" y="3513"/>
                  </a:lnTo>
                  <a:lnTo>
                    <a:pt x="137" y="3452"/>
                  </a:lnTo>
                  <a:lnTo>
                    <a:pt x="118" y="3391"/>
                  </a:lnTo>
                  <a:lnTo>
                    <a:pt x="99" y="3330"/>
                  </a:lnTo>
                  <a:lnTo>
                    <a:pt x="83" y="3267"/>
                  </a:lnTo>
                  <a:lnTo>
                    <a:pt x="67" y="3204"/>
                  </a:lnTo>
                  <a:lnTo>
                    <a:pt x="53" y="3141"/>
                  </a:lnTo>
                  <a:lnTo>
                    <a:pt x="41" y="3076"/>
                  </a:lnTo>
                  <a:lnTo>
                    <a:pt x="30" y="3012"/>
                  </a:lnTo>
                  <a:lnTo>
                    <a:pt x="21" y="2947"/>
                  </a:lnTo>
                  <a:lnTo>
                    <a:pt x="14" y="2881"/>
                  </a:lnTo>
                  <a:lnTo>
                    <a:pt x="8" y="2815"/>
                  </a:lnTo>
                  <a:lnTo>
                    <a:pt x="3" y="2749"/>
                  </a:lnTo>
                  <a:lnTo>
                    <a:pt x="1" y="2682"/>
                  </a:lnTo>
                  <a:lnTo>
                    <a:pt x="0" y="2614"/>
                  </a:lnTo>
                  <a:lnTo>
                    <a:pt x="1" y="2546"/>
                  </a:lnTo>
                  <a:lnTo>
                    <a:pt x="3" y="2479"/>
                  </a:lnTo>
                  <a:lnTo>
                    <a:pt x="8" y="2413"/>
                  </a:lnTo>
                  <a:lnTo>
                    <a:pt x="14" y="2347"/>
                  </a:lnTo>
                  <a:lnTo>
                    <a:pt x="21" y="2281"/>
                  </a:lnTo>
                  <a:lnTo>
                    <a:pt x="30" y="2217"/>
                  </a:lnTo>
                  <a:lnTo>
                    <a:pt x="41" y="2152"/>
                  </a:lnTo>
                  <a:lnTo>
                    <a:pt x="53" y="2088"/>
                  </a:lnTo>
                  <a:lnTo>
                    <a:pt x="67" y="2024"/>
                  </a:lnTo>
                  <a:lnTo>
                    <a:pt x="83" y="1961"/>
                  </a:lnTo>
                  <a:lnTo>
                    <a:pt x="99" y="1899"/>
                  </a:lnTo>
                  <a:lnTo>
                    <a:pt x="118" y="1838"/>
                  </a:lnTo>
                  <a:lnTo>
                    <a:pt x="137" y="1777"/>
                  </a:lnTo>
                  <a:lnTo>
                    <a:pt x="159" y="1716"/>
                  </a:lnTo>
                  <a:lnTo>
                    <a:pt x="182" y="1656"/>
                  </a:lnTo>
                  <a:lnTo>
                    <a:pt x="206" y="1597"/>
                  </a:lnTo>
                  <a:lnTo>
                    <a:pt x="232" y="1539"/>
                  </a:lnTo>
                  <a:lnTo>
                    <a:pt x="258" y="1482"/>
                  </a:lnTo>
                  <a:lnTo>
                    <a:pt x="287" y="1424"/>
                  </a:lnTo>
                  <a:lnTo>
                    <a:pt x="316" y="1369"/>
                  </a:lnTo>
                  <a:lnTo>
                    <a:pt x="347" y="1313"/>
                  </a:lnTo>
                  <a:lnTo>
                    <a:pt x="379" y="1259"/>
                  </a:lnTo>
                  <a:lnTo>
                    <a:pt x="412" y="1205"/>
                  </a:lnTo>
                  <a:lnTo>
                    <a:pt x="447" y="1153"/>
                  </a:lnTo>
                  <a:lnTo>
                    <a:pt x="483" y="1102"/>
                  </a:lnTo>
                  <a:lnTo>
                    <a:pt x="520" y="1051"/>
                  </a:lnTo>
                  <a:lnTo>
                    <a:pt x="558" y="1000"/>
                  </a:lnTo>
                  <a:lnTo>
                    <a:pt x="598" y="952"/>
                  </a:lnTo>
                  <a:lnTo>
                    <a:pt x="638" y="903"/>
                  </a:lnTo>
                  <a:lnTo>
                    <a:pt x="680" y="857"/>
                  </a:lnTo>
                  <a:lnTo>
                    <a:pt x="722" y="811"/>
                  </a:lnTo>
                  <a:lnTo>
                    <a:pt x="766" y="766"/>
                  </a:lnTo>
                  <a:lnTo>
                    <a:pt x="811" y="722"/>
                  </a:lnTo>
                  <a:lnTo>
                    <a:pt x="857" y="680"/>
                  </a:lnTo>
                  <a:lnTo>
                    <a:pt x="904" y="637"/>
                  </a:lnTo>
                  <a:lnTo>
                    <a:pt x="952" y="597"/>
                  </a:lnTo>
                  <a:lnTo>
                    <a:pt x="1001" y="558"/>
                  </a:lnTo>
                  <a:lnTo>
                    <a:pt x="1051" y="520"/>
                  </a:lnTo>
                  <a:lnTo>
                    <a:pt x="1101" y="483"/>
                  </a:lnTo>
                  <a:lnTo>
                    <a:pt x="1153" y="447"/>
                  </a:lnTo>
                  <a:lnTo>
                    <a:pt x="1206" y="413"/>
                  </a:lnTo>
                  <a:lnTo>
                    <a:pt x="1259" y="379"/>
                  </a:lnTo>
                  <a:lnTo>
                    <a:pt x="1313" y="347"/>
                  </a:lnTo>
                  <a:lnTo>
                    <a:pt x="1369" y="316"/>
                  </a:lnTo>
                  <a:lnTo>
                    <a:pt x="1425" y="286"/>
                  </a:lnTo>
                  <a:lnTo>
                    <a:pt x="1482" y="258"/>
                  </a:lnTo>
                  <a:lnTo>
                    <a:pt x="1539" y="231"/>
                  </a:lnTo>
                  <a:lnTo>
                    <a:pt x="1597" y="205"/>
                  </a:lnTo>
                  <a:lnTo>
                    <a:pt x="1657" y="181"/>
                  </a:lnTo>
                  <a:lnTo>
                    <a:pt x="1715" y="159"/>
                  </a:lnTo>
                  <a:lnTo>
                    <a:pt x="1776" y="137"/>
                  </a:lnTo>
                  <a:lnTo>
                    <a:pt x="1838" y="118"/>
                  </a:lnTo>
                  <a:lnTo>
                    <a:pt x="1899" y="99"/>
                  </a:lnTo>
                  <a:lnTo>
                    <a:pt x="1961" y="82"/>
                  </a:lnTo>
                  <a:lnTo>
                    <a:pt x="2024" y="67"/>
                  </a:lnTo>
                  <a:lnTo>
                    <a:pt x="2088" y="53"/>
                  </a:lnTo>
                  <a:lnTo>
                    <a:pt x="2152" y="40"/>
                  </a:lnTo>
                  <a:lnTo>
                    <a:pt x="2217" y="30"/>
                  </a:lnTo>
                  <a:lnTo>
                    <a:pt x="2281" y="21"/>
                  </a:lnTo>
                  <a:lnTo>
                    <a:pt x="2347" y="14"/>
                  </a:lnTo>
                  <a:lnTo>
                    <a:pt x="2414" y="8"/>
                  </a:lnTo>
                  <a:lnTo>
                    <a:pt x="2480" y="4"/>
                  </a:lnTo>
                  <a:lnTo>
                    <a:pt x="2547" y="1"/>
                  </a:lnTo>
                  <a:lnTo>
                    <a:pt x="2614" y="0"/>
                  </a:lnTo>
                  <a:lnTo>
                    <a:pt x="2682" y="1"/>
                  </a:lnTo>
                  <a:lnTo>
                    <a:pt x="2749" y="4"/>
                  </a:lnTo>
                  <a:lnTo>
                    <a:pt x="2816" y="8"/>
                  </a:lnTo>
                  <a:lnTo>
                    <a:pt x="2881" y="14"/>
                  </a:lnTo>
                  <a:lnTo>
                    <a:pt x="2947" y="21"/>
                  </a:lnTo>
                  <a:lnTo>
                    <a:pt x="3013" y="30"/>
                  </a:lnTo>
                  <a:lnTo>
                    <a:pt x="3077" y="40"/>
                  </a:lnTo>
                  <a:lnTo>
                    <a:pt x="3140" y="53"/>
                  </a:lnTo>
                  <a:lnTo>
                    <a:pt x="3205" y="67"/>
                  </a:lnTo>
                  <a:lnTo>
                    <a:pt x="3267" y="82"/>
                  </a:lnTo>
                  <a:lnTo>
                    <a:pt x="3329" y="99"/>
                  </a:lnTo>
                  <a:lnTo>
                    <a:pt x="3392" y="118"/>
                  </a:lnTo>
                  <a:lnTo>
                    <a:pt x="3453" y="137"/>
                  </a:lnTo>
                  <a:lnTo>
                    <a:pt x="3513" y="159"/>
                  </a:lnTo>
                  <a:lnTo>
                    <a:pt x="3573" y="181"/>
                  </a:lnTo>
                  <a:lnTo>
                    <a:pt x="3631" y="205"/>
                  </a:lnTo>
                  <a:lnTo>
                    <a:pt x="3690" y="231"/>
                  </a:lnTo>
                  <a:lnTo>
                    <a:pt x="3748" y="258"/>
                  </a:lnTo>
                  <a:lnTo>
                    <a:pt x="3804" y="286"/>
                  </a:lnTo>
                  <a:lnTo>
                    <a:pt x="3861" y="316"/>
                  </a:lnTo>
                  <a:lnTo>
                    <a:pt x="3915" y="347"/>
                  </a:lnTo>
                  <a:lnTo>
                    <a:pt x="3970" y="379"/>
                  </a:lnTo>
                  <a:lnTo>
                    <a:pt x="4023" y="413"/>
                  </a:lnTo>
                  <a:lnTo>
                    <a:pt x="4076" y="447"/>
                  </a:lnTo>
                  <a:lnTo>
                    <a:pt x="4128" y="483"/>
                  </a:lnTo>
                  <a:lnTo>
                    <a:pt x="4178" y="520"/>
                  </a:lnTo>
                  <a:lnTo>
                    <a:pt x="4228" y="558"/>
                  </a:lnTo>
                  <a:lnTo>
                    <a:pt x="4276" y="597"/>
                  </a:lnTo>
                  <a:lnTo>
                    <a:pt x="4325" y="637"/>
                  </a:lnTo>
                  <a:lnTo>
                    <a:pt x="4372" y="680"/>
                  </a:lnTo>
                  <a:lnTo>
                    <a:pt x="4418" y="722"/>
                  </a:lnTo>
                  <a:lnTo>
                    <a:pt x="4463" y="766"/>
                  </a:lnTo>
                  <a:lnTo>
                    <a:pt x="4507" y="811"/>
                  </a:lnTo>
                  <a:lnTo>
                    <a:pt x="4549" y="857"/>
                  </a:lnTo>
                  <a:lnTo>
                    <a:pt x="4591" y="903"/>
                  </a:lnTo>
                  <a:lnTo>
                    <a:pt x="4631" y="952"/>
                  </a:lnTo>
                  <a:lnTo>
                    <a:pt x="4670" y="1000"/>
                  </a:lnTo>
                  <a:lnTo>
                    <a:pt x="4708" y="1051"/>
                  </a:lnTo>
                  <a:lnTo>
                    <a:pt x="4746" y="1102"/>
                  </a:lnTo>
                  <a:lnTo>
                    <a:pt x="4782" y="1153"/>
                  </a:lnTo>
                  <a:lnTo>
                    <a:pt x="4817" y="1205"/>
                  </a:lnTo>
                  <a:lnTo>
                    <a:pt x="4850" y="1259"/>
                  </a:lnTo>
                  <a:lnTo>
                    <a:pt x="4882" y="1313"/>
                  </a:lnTo>
                  <a:lnTo>
                    <a:pt x="4912" y="1369"/>
                  </a:lnTo>
                  <a:lnTo>
                    <a:pt x="4942" y="1424"/>
                  </a:lnTo>
                  <a:lnTo>
                    <a:pt x="4971" y="1482"/>
                  </a:lnTo>
                  <a:lnTo>
                    <a:pt x="4998" y="1539"/>
                  </a:lnTo>
                  <a:lnTo>
                    <a:pt x="5023" y="1597"/>
                  </a:lnTo>
                  <a:lnTo>
                    <a:pt x="5047" y="1656"/>
                  </a:lnTo>
                  <a:lnTo>
                    <a:pt x="5070" y="1716"/>
                  </a:lnTo>
                  <a:lnTo>
                    <a:pt x="5091" y="1777"/>
                  </a:lnTo>
                  <a:lnTo>
                    <a:pt x="5110" y="1838"/>
                  </a:lnTo>
                  <a:lnTo>
                    <a:pt x="5129" y="1899"/>
                  </a:lnTo>
                  <a:lnTo>
                    <a:pt x="5146" y="1961"/>
                  </a:lnTo>
                  <a:lnTo>
                    <a:pt x="5161" y="2024"/>
                  </a:lnTo>
                  <a:lnTo>
                    <a:pt x="5175" y="2088"/>
                  </a:lnTo>
                  <a:lnTo>
                    <a:pt x="5188" y="2152"/>
                  </a:lnTo>
                  <a:lnTo>
                    <a:pt x="5198" y="2217"/>
                  </a:lnTo>
                  <a:lnTo>
                    <a:pt x="5207" y="2281"/>
                  </a:lnTo>
                  <a:lnTo>
                    <a:pt x="5215" y="2347"/>
                  </a:lnTo>
                  <a:lnTo>
                    <a:pt x="5221" y="2413"/>
                  </a:lnTo>
                  <a:lnTo>
                    <a:pt x="5225" y="2479"/>
                  </a:lnTo>
                  <a:lnTo>
                    <a:pt x="5228" y="2546"/>
                  </a:lnTo>
                  <a:lnTo>
                    <a:pt x="5228" y="2614"/>
                  </a:lnTo>
                  <a:lnTo>
                    <a:pt x="5228" y="2682"/>
                  </a:lnTo>
                  <a:lnTo>
                    <a:pt x="5225" y="2749"/>
                  </a:lnTo>
                  <a:lnTo>
                    <a:pt x="5221" y="2815"/>
                  </a:lnTo>
                  <a:lnTo>
                    <a:pt x="5215" y="2881"/>
                  </a:lnTo>
                  <a:lnTo>
                    <a:pt x="5207" y="2947"/>
                  </a:lnTo>
                  <a:lnTo>
                    <a:pt x="5198" y="3012"/>
                  </a:lnTo>
                  <a:lnTo>
                    <a:pt x="5188" y="3076"/>
                  </a:lnTo>
                  <a:lnTo>
                    <a:pt x="5175" y="3141"/>
                  </a:lnTo>
                  <a:lnTo>
                    <a:pt x="5161" y="3204"/>
                  </a:lnTo>
                  <a:lnTo>
                    <a:pt x="5146" y="3267"/>
                  </a:lnTo>
                  <a:lnTo>
                    <a:pt x="5129" y="3330"/>
                  </a:lnTo>
                  <a:lnTo>
                    <a:pt x="5110" y="3391"/>
                  </a:lnTo>
                  <a:lnTo>
                    <a:pt x="5091" y="3452"/>
                  </a:lnTo>
                  <a:lnTo>
                    <a:pt x="5070" y="3513"/>
                  </a:lnTo>
                  <a:lnTo>
                    <a:pt x="5047" y="3573"/>
                  </a:lnTo>
                  <a:lnTo>
                    <a:pt x="5023" y="3631"/>
                  </a:lnTo>
                  <a:lnTo>
                    <a:pt x="4998" y="3689"/>
                  </a:lnTo>
                  <a:lnTo>
                    <a:pt x="4971" y="3747"/>
                  </a:lnTo>
                  <a:lnTo>
                    <a:pt x="4942" y="3804"/>
                  </a:lnTo>
                  <a:lnTo>
                    <a:pt x="4912" y="3860"/>
                  </a:lnTo>
                  <a:lnTo>
                    <a:pt x="4882" y="3915"/>
                  </a:lnTo>
                  <a:lnTo>
                    <a:pt x="4850" y="3969"/>
                  </a:lnTo>
                  <a:lnTo>
                    <a:pt x="4817" y="4023"/>
                  </a:lnTo>
                  <a:lnTo>
                    <a:pt x="4782" y="4075"/>
                  </a:lnTo>
                  <a:lnTo>
                    <a:pt x="4746" y="4127"/>
                  </a:lnTo>
                  <a:lnTo>
                    <a:pt x="4708" y="4177"/>
                  </a:lnTo>
                  <a:lnTo>
                    <a:pt x="4670" y="4228"/>
                  </a:lnTo>
                  <a:lnTo>
                    <a:pt x="4631" y="4277"/>
                  </a:lnTo>
                  <a:lnTo>
                    <a:pt x="4591" y="4325"/>
                  </a:lnTo>
                  <a:lnTo>
                    <a:pt x="4549" y="4371"/>
                  </a:lnTo>
                  <a:lnTo>
                    <a:pt x="4507" y="4417"/>
                  </a:lnTo>
                  <a:lnTo>
                    <a:pt x="4463" y="4462"/>
                  </a:lnTo>
                  <a:lnTo>
                    <a:pt x="4418" y="4506"/>
                  </a:lnTo>
                  <a:lnTo>
                    <a:pt x="4372" y="4548"/>
                  </a:lnTo>
                  <a:lnTo>
                    <a:pt x="4325" y="4591"/>
                  </a:lnTo>
                  <a:lnTo>
                    <a:pt x="4276" y="4631"/>
                  </a:lnTo>
                  <a:lnTo>
                    <a:pt x="4228" y="4671"/>
                  </a:lnTo>
                  <a:lnTo>
                    <a:pt x="4178" y="4709"/>
                  </a:lnTo>
                  <a:lnTo>
                    <a:pt x="4128" y="4745"/>
                  </a:lnTo>
                  <a:lnTo>
                    <a:pt x="4076" y="4781"/>
                  </a:lnTo>
                  <a:lnTo>
                    <a:pt x="4023" y="4816"/>
                  </a:lnTo>
                  <a:lnTo>
                    <a:pt x="3970" y="4849"/>
                  </a:lnTo>
                  <a:lnTo>
                    <a:pt x="3915" y="4881"/>
                  </a:lnTo>
                  <a:lnTo>
                    <a:pt x="3861" y="4912"/>
                  </a:lnTo>
                  <a:lnTo>
                    <a:pt x="3804" y="4942"/>
                  </a:lnTo>
                  <a:lnTo>
                    <a:pt x="3748" y="4970"/>
                  </a:lnTo>
                  <a:lnTo>
                    <a:pt x="3690" y="4998"/>
                  </a:lnTo>
                  <a:lnTo>
                    <a:pt x="3631" y="5023"/>
                  </a:lnTo>
                  <a:lnTo>
                    <a:pt x="3573" y="5047"/>
                  </a:lnTo>
                  <a:lnTo>
                    <a:pt x="3513" y="5069"/>
                  </a:lnTo>
                  <a:lnTo>
                    <a:pt x="3453" y="5091"/>
                  </a:lnTo>
                  <a:lnTo>
                    <a:pt x="3392" y="5111"/>
                  </a:lnTo>
                  <a:lnTo>
                    <a:pt x="3329" y="5129"/>
                  </a:lnTo>
                  <a:lnTo>
                    <a:pt x="3267" y="5146"/>
                  </a:lnTo>
                  <a:lnTo>
                    <a:pt x="3205" y="5161"/>
                  </a:lnTo>
                  <a:lnTo>
                    <a:pt x="3140" y="5175"/>
                  </a:lnTo>
                  <a:lnTo>
                    <a:pt x="3077" y="5188"/>
                  </a:lnTo>
                  <a:lnTo>
                    <a:pt x="3013" y="5198"/>
                  </a:lnTo>
                  <a:lnTo>
                    <a:pt x="2947" y="5207"/>
                  </a:lnTo>
                  <a:lnTo>
                    <a:pt x="2881" y="5214"/>
                  </a:lnTo>
                  <a:lnTo>
                    <a:pt x="2816" y="5221"/>
                  </a:lnTo>
                  <a:lnTo>
                    <a:pt x="2749" y="5225"/>
                  </a:lnTo>
                  <a:lnTo>
                    <a:pt x="2682" y="5227"/>
                  </a:lnTo>
                  <a:lnTo>
                    <a:pt x="2614" y="5228"/>
                  </a:lnTo>
                  <a:lnTo>
                    <a:pt x="2614" y="5227"/>
                  </a:lnTo>
                  <a:close/>
                  <a:moveTo>
                    <a:pt x="1131" y="3819"/>
                  </a:moveTo>
                  <a:lnTo>
                    <a:pt x="1153" y="3735"/>
                  </a:lnTo>
                  <a:lnTo>
                    <a:pt x="1176" y="3651"/>
                  </a:lnTo>
                  <a:lnTo>
                    <a:pt x="1198" y="3570"/>
                  </a:lnTo>
                  <a:lnTo>
                    <a:pt x="1222" y="3493"/>
                  </a:lnTo>
                  <a:lnTo>
                    <a:pt x="1234" y="3455"/>
                  </a:lnTo>
                  <a:lnTo>
                    <a:pt x="1247" y="3417"/>
                  </a:lnTo>
                  <a:lnTo>
                    <a:pt x="1258" y="3381"/>
                  </a:lnTo>
                  <a:lnTo>
                    <a:pt x="1271" y="3345"/>
                  </a:lnTo>
                  <a:lnTo>
                    <a:pt x="1283" y="3310"/>
                  </a:lnTo>
                  <a:lnTo>
                    <a:pt x="1296" y="3275"/>
                  </a:lnTo>
                  <a:lnTo>
                    <a:pt x="1309" y="3242"/>
                  </a:lnTo>
                  <a:lnTo>
                    <a:pt x="1321" y="3210"/>
                  </a:lnTo>
                  <a:lnTo>
                    <a:pt x="1335" y="3179"/>
                  </a:lnTo>
                  <a:lnTo>
                    <a:pt x="1348" y="3148"/>
                  </a:lnTo>
                  <a:lnTo>
                    <a:pt x="1362" y="3118"/>
                  </a:lnTo>
                  <a:lnTo>
                    <a:pt x="1376" y="3089"/>
                  </a:lnTo>
                  <a:lnTo>
                    <a:pt x="1389" y="3061"/>
                  </a:lnTo>
                  <a:lnTo>
                    <a:pt x="1403" y="3033"/>
                  </a:lnTo>
                  <a:lnTo>
                    <a:pt x="1418" y="3008"/>
                  </a:lnTo>
                  <a:lnTo>
                    <a:pt x="1432" y="2983"/>
                  </a:lnTo>
                  <a:lnTo>
                    <a:pt x="1447" y="2959"/>
                  </a:lnTo>
                  <a:lnTo>
                    <a:pt x="1462" y="2936"/>
                  </a:lnTo>
                  <a:lnTo>
                    <a:pt x="1477" y="2914"/>
                  </a:lnTo>
                  <a:lnTo>
                    <a:pt x="1492" y="2893"/>
                  </a:lnTo>
                  <a:lnTo>
                    <a:pt x="1508" y="2873"/>
                  </a:lnTo>
                  <a:lnTo>
                    <a:pt x="1524" y="2855"/>
                  </a:lnTo>
                  <a:lnTo>
                    <a:pt x="1539" y="2838"/>
                  </a:lnTo>
                  <a:lnTo>
                    <a:pt x="1556" y="2822"/>
                  </a:lnTo>
                  <a:lnTo>
                    <a:pt x="1574" y="2804"/>
                  </a:lnTo>
                  <a:lnTo>
                    <a:pt x="1591" y="2787"/>
                  </a:lnTo>
                  <a:lnTo>
                    <a:pt x="1609" y="2772"/>
                  </a:lnTo>
                  <a:lnTo>
                    <a:pt x="1629" y="2757"/>
                  </a:lnTo>
                  <a:lnTo>
                    <a:pt x="1649" y="2743"/>
                  </a:lnTo>
                  <a:lnTo>
                    <a:pt x="1668" y="2729"/>
                  </a:lnTo>
                  <a:lnTo>
                    <a:pt x="1690" y="2718"/>
                  </a:lnTo>
                  <a:lnTo>
                    <a:pt x="1711" y="2706"/>
                  </a:lnTo>
                  <a:lnTo>
                    <a:pt x="1733" y="2697"/>
                  </a:lnTo>
                  <a:lnTo>
                    <a:pt x="1756" y="2688"/>
                  </a:lnTo>
                  <a:lnTo>
                    <a:pt x="1780" y="2681"/>
                  </a:lnTo>
                  <a:lnTo>
                    <a:pt x="1804" y="2674"/>
                  </a:lnTo>
                  <a:lnTo>
                    <a:pt x="1829" y="2669"/>
                  </a:lnTo>
                  <a:lnTo>
                    <a:pt x="1855" y="2666"/>
                  </a:lnTo>
                  <a:lnTo>
                    <a:pt x="1881" y="2664"/>
                  </a:lnTo>
                  <a:lnTo>
                    <a:pt x="1909" y="2663"/>
                  </a:lnTo>
                  <a:lnTo>
                    <a:pt x="1927" y="2663"/>
                  </a:lnTo>
                  <a:lnTo>
                    <a:pt x="1946" y="2664"/>
                  </a:lnTo>
                  <a:lnTo>
                    <a:pt x="1964" y="2666"/>
                  </a:lnTo>
                  <a:lnTo>
                    <a:pt x="1983" y="2668"/>
                  </a:lnTo>
                  <a:lnTo>
                    <a:pt x="2001" y="2672"/>
                  </a:lnTo>
                  <a:lnTo>
                    <a:pt x="2021" y="2678"/>
                  </a:lnTo>
                  <a:lnTo>
                    <a:pt x="2039" y="2683"/>
                  </a:lnTo>
                  <a:lnTo>
                    <a:pt x="2060" y="2691"/>
                  </a:lnTo>
                  <a:lnTo>
                    <a:pt x="2079" y="2701"/>
                  </a:lnTo>
                  <a:lnTo>
                    <a:pt x="2100" y="2711"/>
                  </a:lnTo>
                  <a:lnTo>
                    <a:pt x="2122" y="2724"/>
                  </a:lnTo>
                  <a:lnTo>
                    <a:pt x="2144" y="2739"/>
                  </a:lnTo>
                  <a:lnTo>
                    <a:pt x="2166" y="2756"/>
                  </a:lnTo>
                  <a:lnTo>
                    <a:pt x="2189" y="2774"/>
                  </a:lnTo>
                  <a:lnTo>
                    <a:pt x="2213" y="2796"/>
                  </a:lnTo>
                  <a:lnTo>
                    <a:pt x="2237" y="2820"/>
                  </a:lnTo>
                  <a:lnTo>
                    <a:pt x="2256" y="2839"/>
                  </a:lnTo>
                  <a:lnTo>
                    <a:pt x="2275" y="2860"/>
                  </a:lnTo>
                  <a:lnTo>
                    <a:pt x="2295" y="2881"/>
                  </a:lnTo>
                  <a:lnTo>
                    <a:pt x="2314" y="2906"/>
                  </a:lnTo>
                  <a:lnTo>
                    <a:pt x="2334" y="2932"/>
                  </a:lnTo>
                  <a:lnTo>
                    <a:pt x="2354" y="2960"/>
                  </a:lnTo>
                  <a:lnTo>
                    <a:pt x="2374" y="2990"/>
                  </a:lnTo>
                  <a:lnTo>
                    <a:pt x="2395" y="3021"/>
                  </a:lnTo>
                  <a:lnTo>
                    <a:pt x="2415" y="3054"/>
                  </a:lnTo>
                  <a:lnTo>
                    <a:pt x="2435" y="3090"/>
                  </a:lnTo>
                  <a:lnTo>
                    <a:pt x="2456" y="3127"/>
                  </a:lnTo>
                  <a:lnTo>
                    <a:pt x="2478" y="3166"/>
                  </a:lnTo>
                  <a:lnTo>
                    <a:pt x="2499" y="3207"/>
                  </a:lnTo>
                  <a:lnTo>
                    <a:pt x="2521" y="3250"/>
                  </a:lnTo>
                  <a:lnTo>
                    <a:pt x="2543" y="3295"/>
                  </a:lnTo>
                  <a:lnTo>
                    <a:pt x="2564" y="3342"/>
                  </a:lnTo>
                  <a:lnTo>
                    <a:pt x="2614" y="3456"/>
                  </a:lnTo>
                  <a:lnTo>
                    <a:pt x="2665" y="3341"/>
                  </a:lnTo>
                  <a:lnTo>
                    <a:pt x="2687" y="3295"/>
                  </a:lnTo>
                  <a:lnTo>
                    <a:pt x="2708" y="3250"/>
                  </a:lnTo>
                  <a:lnTo>
                    <a:pt x="2730" y="3207"/>
                  </a:lnTo>
                  <a:lnTo>
                    <a:pt x="2751" y="3166"/>
                  </a:lnTo>
                  <a:lnTo>
                    <a:pt x="2773" y="3127"/>
                  </a:lnTo>
                  <a:lnTo>
                    <a:pt x="2794" y="3090"/>
                  </a:lnTo>
                  <a:lnTo>
                    <a:pt x="2814" y="3054"/>
                  </a:lnTo>
                  <a:lnTo>
                    <a:pt x="2835" y="3021"/>
                  </a:lnTo>
                  <a:lnTo>
                    <a:pt x="2855" y="2990"/>
                  </a:lnTo>
                  <a:lnTo>
                    <a:pt x="2876" y="2960"/>
                  </a:lnTo>
                  <a:lnTo>
                    <a:pt x="2895" y="2932"/>
                  </a:lnTo>
                  <a:lnTo>
                    <a:pt x="2915" y="2906"/>
                  </a:lnTo>
                  <a:lnTo>
                    <a:pt x="2934" y="2881"/>
                  </a:lnTo>
                  <a:lnTo>
                    <a:pt x="2954" y="2860"/>
                  </a:lnTo>
                  <a:lnTo>
                    <a:pt x="2973" y="2839"/>
                  </a:lnTo>
                  <a:lnTo>
                    <a:pt x="2992" y="2820"/>
                  </a:lnTo>
                  <a:lnTo>
                    <a:pt x="3016" y="2796"/>
                  </a:lnTo>
                  <a:lnTo>
                    <a:pt x="3040" y="2774"/>
                  </a:lnTo>
                  <a:lnTo>
                    <a:pt x="3063" y="2756"/>
                  </a:lnTo>
                  <a:lnTo>
                    <a:pt x="3085" y="2739"/>
                  </a:lnTo>
                  <a:lnTo>
                    <a:pt x="3107" y="2724"/>
                  </a:lnTo>
                  <a:lnTo>
                    <a:pt x="3128" y="2711"/>
                  </a:lnTo>
                  <a:lnTo>
                    <a:pt x="3149" y="2701"/>
                  </a:lnTo>
                  <a:lnTo>
                    <a:pt x="3169" y="2691"/>
                  </a:lnTo>
                  <a:lnTo>
                    <a:pt x="3189" y="2683"/>
                  </a:lnTo>
                  <a:lnTo>
                    <a:pt x="3208" y="2678"/>
                  </a:lnTo>
                  <a:lnTo>
                    <a:pt x="3228" y="2672"/>
                  </a:lnTo>
                  <a:lnTo>
                    <a:pt x="3246" y="2668"/>
                  </a:lnTo>
                  <a:lnTo>
                    <a:pt x="3265" y="2666"/>
                  </a:lnTo>
                  <a:lnTo>
                    <a:pt x="3283" y="2664"/>
                  </a:lnTo>
                  <a:lnTo>
                    <a:pt x="3319" y="2663"/>
                  </a:lnTo>
                  <a:lnTo>
                    <a:pt x="3347" y="2664"/>
                  </a:lnTo>
                  <a:lnTo>
                    <a:pt x="3373" y="2666"/>
                  </a:lnTo>
                  <a:lnTo>
                    <a:pt x="3400" y="2669"/>
                  </a:lnTo>
                  <a:lnTo>
                    <a:pt x="3425" y="2674"/>
                  </a:lnTo>
                  <a:lnTo>
                    <a:pt x="3449" y="2681"/>
                  </a:lnTo>
                  <a:lnTo>
                    <a:pt x="3472" y="2688"/>
                  </a:lnTo>
                  <a:lnTo>
                    <a:pt x="3495" y="2697"/>
                  </a:lnTo>
                  <a:lnTo>
                    <a:pt x="3517" y="2706"/>
                  </a:lnTo>
                  <a:lnTo>
                    <a:pt x="3539" y="2718"/>
                  </a:lnTo>
                  <a:lnTo>
                    <a:pt x="3560" y="2729"/>
                  </a:lnTo>
                  <a:lnTo>
                    <a:pt x="3581" y="2743"/>
                  </a:lnTo>
                  <a:lnTo>
                    <a:pt x="3600" y="2757"/>
                  </a:lnTo>
                  <a:lnTo>
                    <a:pt x="3619" y="2772"/>
                  </a:lnTo>
                  <a:lnTo>
                    <a:pt x="3637" y="2787"/>
                  </a:lnTo>
                  <a:lnTo>
                    <a:pt x="3655" y="2804"/>
                  </a:lnTo>
                  <a:lnTo>
                    <a:pt x="3673" y="2822"/>
                  </a:lnTo>
                  <a:lnTo>
                    <a:pt x="3689" y="2838"/>
                  </a:lnTo>
                  <a:lnTo>
                    <a:pt x="3705" y="2855"/>
                  </a:lnTo>
                  <a:lnTo>
                    <a:pt x="3721" y="2873"/>
                  </a:lnTo>
                  <a:lnTo>
                    <a:pt x="3736" y="2893"/>
                  </a:lnTo>
                  <a:lnTo>
                    <a:pt x="3751" y="2914"/>
                  </a:lnTo>
                  <a:lnTo>
                    <a:pt x="3767" y="2936"/>
                  </a:lnTo>
                  <a:lnTo>
                    <a:pt x="3782" y="2959"/>
                  </a:lnTo>
                  <a:lnTo>
                    <a:pt x="3796" y="2983"/>
                  </a:lnTo>
                  <a:lnTo>
                    <a:pt x="3811" y="3008"/>
                  </a:lnTo>
                  <a:lnTo>
                    <a:pt x="3825" y="3033"/>
                  </a:lnTo>
                  <a:lnTo>
                    <a:pt x="3840" y="3061"/>
                  </a:lnTo>
                  <a:lnTo>
                    <a:pt x="3854" y="3089"/>
                  </a:lnTo>
                  <a:lnTo>
                    <a:pt x="3867" y="3118"/>
                  </a:lnTo>
                  <a:lnTo>
                    <a:pt x="3880" y="3148"/>
                  </a:lnTo>
                  <a:lnTo>
                    <a:pt x="3894" y="3179"/>
                  </a:lnTo>
                  <a:lnTo>
                    <a:pt x="3907" y="3210"/>
                  </a:lnTo>
                  <a:lnTo>
                    <a:pt x="3920" y="3242"/>
                  </a:lnTo>
                  <a:lnTo>
                    <a:pt x="3933" y="3275"/>
                  </a:lnTo>
                  <a:lnTo>
                    <a:pt x="3946" y="3310"/>
                  </a:lnTo>
                  <a:lnTo>
                    <a:pt x="3958" y="3345"/>
                  </a:lnTo>
                  <a:lnTo>
                    <a:pt x="3970" y="3381"/>
                  </a:lnTo>
                  <a:lnTo>
                    <a:pt x="3983" y="3417"/>
                  </a:lnTo>
                  <a:lnTo>
                    <a:pt x="3994" y="3455"/>
                  </a:lnTo>
                  <a:lnTo>
                    <a:pt x="4007" y="3493"/>
                  </a:lnTo>
                  <a:lnTo>
                    <a:pt x="4030" y="3570"/>
                  </a:lnTo>
                  <a:lnTo>
                    <a:pt x="4053" y="3651"/>
                  </a:lnTo>
                  <a:lnTo>
                    <a:pt x="4075" y="3735"/>
                  </a:lnTo>
                  <a:lnTo>
                    <a:pt x="4097" y="3820"/>
                  </a:lnTo>
                  <a:lnTo>
                    <a:pt x="4268" y="3819"/>
                  </a:lnTo>
                  <a:lnTo>
                    <a:pt x="3339" y="778"/>
                  </a:lnTo>
                  <a:lnTo>
                    <a:pt x="2620" y="3161"/>
                  </a:lnTo>
                  <a:lnTo>
                    <a:pt x="2614" y="3161"/>
                  </a:lnTo>
                  <a:lnTo>
                    <a:pt x="2608" y="3161"/>
                  </a:lnTo>
                  <a:lnTo>
                    <a:pt x="1889" y="778"/>
                  </a:lnTo>
                  <a:lnTo>
                    <a:pt x="961" y="3819"/>
                  </a:lnTo>
                  <a:lnTo>
                    <a:pt x="1131" y="3819"/>
                  </a:lnTo>
                  <a:close/>
                </a:path>
              </a:pathLst>
            </a:custGeom>
            <a:solidFill>
              <a:srgbClr val="000000"/>
            </a:solidFill>
            <a:ln w="9525">
              <a:noFill/>
              <a:round/>
              <a:headEnd/>
              <a:tailEnd/>
            </a:ln>
          </p:spPr>
          <p:txBody>
            <a:bodyPr/>
            <a:lstStyle/>
            <a:p>
              <a:pPr>
                <a:defRPr/>
              </a:pPr>
              <a:endParaRPr lang="en-US">
                <a:solidFill>
                  <a:srgbClr val="000000"/>
                </a:solidFill>
              </a:endParaRPr>
            </a:p>
          </p:txBody>
        </p:sp>
      </p:grpSp>
      <p:sp>
        <p:nvSpPr>
          <p:cNvPr id="27" name="TextBox 26"/>
          <p:cNvSpPr txBox="1"/>
          <p:nvPr userDrawn="1"/>
        </p:nvSpPr>
        <p:spPr>
          <a:xfrm>
            <a:off x="8658180" y="1789671"/>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728351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8" name="Rectangle 27"/>
          <p:cNvSpPr/>
          <p:nvPr userDrawn="1"/>
        </p:nvSpPr>
        <p:spPr>
          <a:xfrm>
            <a:off x="0" y="0"/>
            <a:ext cx="9144000" cy="4332638"/>
          </a:xfrm>
          <a:prstGeom prst="rect">
            <a:avLst/>
          </a:prstGeom>
          <a:solidFill>
            <a:srgbClr val="009FE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endParaRPr lang="en-US" dirty="0">
              <a:solidFill>
                <a:srgbClr val="009FE0"/>
              </a:solidFill>
            </a:endParaRPr>
          </a:p>
        </p:txBody>
      </p:sp>
      <p:sp>
        <p:nvSpPr>
          <p:cNvPr id="18" name="Rectangle 10"/>
          <p:cNvSpPr>
            <a:spLocks noGrp="1" noChangeArrowheads="1"/>
          </p:cNvSpPr>
          <p:nvPr>
            <p:ph type="title" hasCustomPrompt="1"/>
          </p:nvPr>
        </p:nvSpPr>
        <p:spPr>
          <a:xfrm>
            <a:off x="173038" y="341859"/>
            <a:ext cx="8742362" cy="2178374"/>
          </a:xfrm>
          <a:noFill/>
          <a:ln w="9525">
            <a:noFill/>
            <a:miter lim="800000"/>
            <a:headEnd/>
            <a:tailEnd/>
          </a:ln>
        </p:spPr>
        <p:txBody>
          <a:bodyPr wrap="square">
            <a:spAutoFit/>
          </a:bodyPr>
          <a:lstStyle>
            <a:lvl1pPr marL="0" marR="0" indent="0" algn="l" defTabSz="914400" rtl="0" eaLnBrk="0" fontAlgn="base" latinLnBrk="0" hangingPunct="0">
              <a:lnSpc>
                <a:spcPct val="60000"/>
              </a:lnSpc>
              <a:spcBef>
                <a:spcPct val="0"/>
              </a:spcBef>
              <a:spcAft>
                <a:spcPct val="0"/>
              </a:spcAft>
              <a:buClrTx/>
              <a:buSzTx/>
              <a:buFontTx/>
              <a:buNone/>
              <a:tabLst/>
              <a:defRPr lang="en-US" sz="6600" b="1" kern="1200" dirty="0" smtClean="0">
                <a:solidFill>
                  <a:srgbClr val="FFFFFF"/>
                </a:solidFill>
                <a:latin typeface="Arial"/>
                <a:ea typeface="ＭＳ Ｐゴシック" pitchFamily="34" charset="-128"/>
                <a:cs typeface="Arial"/>
              </a:defRPr>
            </a:lvl1pPr>
          </a:lstStyle>
          <a:p>
            <a:pPr>
              <a:lnSpc>
                <a:spcPts val="8000"/>
              </a:lnSpc>
            </a:pPr>
            <a:r>
              <a:rPr lang="en-US" dirty="0" smtClean="0"/>
              <a:t>EDIT MASTER</a:t>
            </a:r>
            <a:br>
              <a:rPr lang="en-US" dirty="0" smtClean="0"/>
            </a:br>
            <a:r>
              <a:rPr lang="en-US" dirty="0" smtClean="0"/>
              <a:t>TITLE SLIDE</a:t>
            </a:r>
          </a:p>
        </p:txBody>
      </p:sp>
      <p:pic>
        <p:nvPicPr>
          <p:cNvPr id="23" name="Picture 4" descr="M_Sltns_blu_rgb_h_pos"/>
          <p:cNvPicPr>
            <a:picLocks noChangeAspect="1" noChangeArrowheads="1"/>
          </p:cNvPicPr>
          <p:nvPr userDrawn="1"/>
        </p:nvPicPr>
        <p:blipFill>
          <a:blip r:embed="rId2" cstate="screen"/>
          <a:srcRect l="13177" t="17065"/>
          <a:stretch>
            <a:fillRect/>
          </a:stretch>
        </p:blipFill>
        <p:spPr bwMode="auto">
          <a:xfrm>
            <a:off x="827681" y="4601809"/>
            <a:ext cx="2591255" cy="277491"/>
          </a:xfrm>
          <a:prstGeom prst="rect">
            <a:avLst/>
          </a:prstGeom>
          <a:noFill/>
          <a:ln>
            <a:noFill/>
          </a:ln>
        </p:spPr>
      </p:pic>
      <p:grpSp>
        <p:nvGrpSpPr>
          <p:cNvPr id="24" name="Group 11"/>
          <p:cNvGrpSpPr/>
          <p:nvPr userDrawn="1"/>
        </p:nvGrpSpPr>
        <p:grpSpPr>
          <a:xfrm>
            <a:off x="322378" y="4534211"/>
            <a:ext cx="367640" cy="367640"/>
            <a:chOff x="7745461" y="274638"/>
            <a:chExt cx="457200" cy="457200"/>
          </a:xfrm>
        </p:grpSpPr>
        <p:sp>
          <p:nvSpPr>
            <p:cNvPr id="25" name="Oval 24"/>
            <p:cNvSpPr/>
            <p:nvPr/>
          </p:nvSpPr>
          <p:spPr>
            <a:xfrm>
              <a:off x="7768074" y="296090"/>
              <a:ext cx="409275" cy="409275"/>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
          <p:nvSpPr>
            <p:cNvPr id="26" name="Freeform 25"/>
            <p:cNvSpPr>
              <a:spLocks noEditPoints="1"/>
            </p:cNvSpPr>
            <p:nvPr/>
          </p:nvSpPr>
          <p:spPr bwMode="auto">
            <a:xfrm>
              <a:off x="7745461" y="274638"/>
              <a:ext cx="457200" cy="457200"/>
            </a:xfrm>
            <a:custGeom>
              <a:avLst/>
              <a:gdLst/>
              <a:ahLst/>
              <a:cxnLst>
                <a:cxn ang="0">
                  <a:pos x="2217" y="5198"/>
                </a:cxn>
                <a:cxn ang="0">
                  <a:pos x="1776" y="5091"/>
                </a:cxn>
                <a:cxn ang="0">
                  <a:pos x="1369" y="4912"/>
                </a:cxn>
                <a:cxn ang="0">
                  <a:pos x="1001" y="4671"/>
                </a:cxn>
                <a:cxn ang="0">
                  <a:pos x="680" y="4371"/>
                </a:cxn>
                <a:cxn ang="0">
                  <a:pos x="412" y="4023"/>
                </a:cxn>
                <a:cxn ang="0">
                  <a:pos x="206" y="3631"/>
                </a:cxn>
                <a:cxn ang="0">
                  <a:pos x="67" y="3204"/>
                </a:cxn>
                <a:cxn ang="0">
                  <a:pos x="3" y="2749"/>
                </a:cxn>
                <a:cxn ang="0">
                  <a:pos x="21" y="2281"/>
                </a:cxn>
                <a:cxn ang="0">
                  <a:pos x="118" y="1838"/>
                </a:cxn>
                <a:cxn ang="0">
                  <a:pos x="287" y="1424"/>
                </a:cxn>
                <a:cxn ang="0">
                  <a:pos x="520" y="1051"/>
                </a:cxn>
                <a:cxn ang="0">
                  <a:pos x="811" y="722"/>
                </a:cxn>
                <a:cxn ang="0">
                  <a:pos x="1153" y="447"/>
                </a:cxn>
                <a:cxn ang="0">
                  <a:pos x="1539" y="231"/>
                </a:cxn>
                <a:cxn ang="0">
                  <a:pos x="1961" y="82"/>
                </a:cxn>
                <a:cxn ang="0">
                  <a:pos x="2414" y="8"/>
                </a:cxn>
                <a:cxn ang="0">
                  <a:pos x="2881" y="14"/>
                </a:cxn>
                <a:cxn ang="0">
                  <a:pos x="3329" y="99"/>
                </a:cxn>
                <a:cxn ang="0">
                  <a:pos x="3748" y="258"/>
                </a:cxn>
                <a:cxn ang="0">
                  <a:pos x="4128" y="483"/>
                </a:cxn>
                <a:cxn ang="0">
                  <a:pos x="4463" y="766"/>
                </a:cxn>
                <a:cxn ang="0">
                  <a:pos x="4746" y="1102"/>
                </a:cxn>
                <a:cxn ang="0">
                  <a:pos x="4971" y="1482"/>
                </a:cxn>
                <a:cxn ang="0">
                  <a:pos x="5129" y="1899"/>
                </a:cxn>
                <a:cxn ang="0">
                  <a:pos x="5215" y="2347"/>
                </a:cxn>
                <a:cxn ang="0">
                  <a:pos x="5221" y="2815"/>
                </a:cxn>
                <a:cxn ang="0">
                  <a:pos x="5146" y="3267"/>
                </a:cxn>
                <a:cxn ang="0">
                  <a:pos x="4998" y="3689"/>
                </a:cxn>
                <a:cxn ang="0">
                  <a:pos x="4782" y="4075"/>
                </a:cxn>
                <a:cxn ang="0">
                  <a:pos x="4507" y="4417"/>
                </a:cxn>
                <a:cxn ang="0">
                  <a:pos x="4178" y="4709"/>
                </a:cxn>
                <a:cxn ang="0">
                  <a:pos x="3804" y="4942"/>
                </a:cxn>
                <a:cxn ang="0">
                  <a:pos x="3392" y="5111"/>
                </a:cxn>
                <a:cxn ang="0">
                  <a:pos x="2947" y="5207"/>
                </a:cxn>
                <a:cxn ang="0">
                  <a:pos x="1131" y="3819"/>
                </a:cxn>
                <a:cxn ang="0">
                  <a:pos x="1258" y="3381"/>
                </a:cxn>
                <a:cxn ang="0">
                  <a:pos x="1348" y="3148"/>
                </a:cxn>
                <a:cxn ang="0">
                  <a:pos x="1447" y="2959"/>
                </a:cxn>
                <a:cxn ang="0">
                  <a:pos x="1556" y="2822"/>
                </a:cxn>
                <a:cxn ang="0">
                  <a:pos x="1690" y="2718"/>
                </a:cxn>
                <a:cxn ang="0">
                  <a:pos x="1855" y="2666"/>
                </a:cxn>
                <a:cxn ang="0">
                  <a:pos x="2001" y="2672"/>
                </a:cxn>
                <a:cxn ang="0">
                  <a:pos x="2144" y="2739"/>
                </a:cxn>
                <a:cxn ang="0">
                  <a:pos x="2295" y="2881"/>
                </a:cxn>
                <a:cxn ang="0">
                  <a:pos x="2435" y="3090"/>
                </a:cxn>
                <a:cxn ang="0">
                  <a:pos x="2614" y="3456"/>
                </a:cxn>
                <a:cxn ang="0">
                  <a:pos x="2794" y="3090"/>
                </a:cxn>
                <a:cxn ang="0">
                  <a:pos x="2934" y="2881"/>
                </a:cxn>
                <a:cxn ang="0">
                  <a:pos x="3085" y="2739"/>
                </a:cxn>
                <a:cxn ang="0">
                  <a:pos x="3228" y="2672"/>
                </a:cxn>
                <a:cxn ang="0">
                  <a:pos x="3400" y="2669"/>
                </a:cxn>
                <a:cxn ang="0">
                  <a:pos x="3560" y="2729"/>
                </a:cxn>
                <a:cxn ang="0">
                  <a:pos x="3689" y="2838"/>
                </a:cxn>
                <a:cxn ang="0">
                  <a:pos x="3796" y="2983"/>
                </a:cxn>
                <a:cxn ang="0">
                  <a:pos x="3894" y="3179"/>
                </a:cxn>
                <a:cxn ang="0">
                  <a:pos x="3983" y="3417"/>
                </a:cxn>
                <a:cxn ang="0">
                  <a:pos x="4268" y="3819"/>
                </a:cxn>
                <a:cxn ang="0">
                  <a:pos x="1131" y="3819"/>
                </a:cxn>
              </a:cxnLst>
              <a:rect l="0" t="0" r="r" b="b"/>
              <a:pathLst>
                <a:path w="5228" h="5228">
                  <a:moveTo>
                    <a:pt x="2614" y="5227"/>
                  </a:moveTo>
                  <a:lnTo>
                    <a:pt x="2547" y="5227"/>
                  </a:lnTo>
                  <a:lnTo>
                    <a:pt x="2480" y="5225"/>
                  </a:lnTo>
                  <a:lnTo>
                    <a:pt x="2414" y="5221"/>
                  </a:lnTo>
                  <a:lnTo>
                    <a:pt x="2347" y="5214"/>
                  </a:lnTo>
                  <a:lnTo>
                    <a:pt x="2281" y="5207"/>
                  </a:lnTo>
                  <a:lnTo>
                    <a:pt x="2217" y="5198"/>
                  </a:lnTo>
                  <a:lnTo>
                    <a:pt x="2152" y="5188"/>
                  </a:lnTo>
                  <a:lnTo>
                    <a:pt x="2088" y="5175"/>
                  </a:lnTo>
                  <a:lnTo>
                    <a:pt x="2024" y="5161"/>
                  </a:lnTo>
                  <a:lnTo>
                    <a:pt x="1961" y="5146"/>
                  </a:lnTo>
                  <a:lnTo>
                    <a:pt x="1899" y="5129"/>
                  </a:lnTo>
                  <a:lnTo>
                    <a:pt x="1838" y="5111"/>
                  </a:lnTo>
                  <a:lnTo>
                    <a:pt x="1776" y="5091"/>
                  </a:lnTo>
                  <a:lnTo>
                    <a:pt x="1715" y="5069"/>
                  </a:lnTo>
                  <a:lnTo>
                    <a:pt x="1657" y="5047"/>
                  </a:lnTo>
                  <a:lnTo>
                    <a:pt x="1597" y="5023"/>
                  </a:lnTo>
                  <a:lnTo>
                    <a:pt x="1539" y="4998"/>
                  </a:lnTo>
                  <a:lnTo>
                    <a:pt x="1482" y="4970"/>
                  </a:lnTo>
                  <a:lnTo>
                    <a:pt x="1425" y="4942"/>
                  </a:lnTo>
                  <a:lnTo>
                    <a:pt x="1369" y="4912"/>
                  </a:lnTo>
                  <a:lnTo>
                    <a:pt x="1313" y="4881"/>
                  </a:lnTo>
                  <a:lnTo>
                    <a:pt x="1259" y="4849"/>
                  </a:lnTo>
                  <a:lnTo>
                    <a:pt x="1206" y="4816"/>
                  </a:lnTo>
                  <a:lnTo>
                    <a:pt x="1153" y="4781"/>
                  </a:lnTo>
                  <a:lnTo>
                    <a:pt x="1101" y="4745"/>
                  </a:lnTo>
                  <a:lnTo>
                    <a:pt x="1051" y="4709"/>
                  </a:lnTo>
                  <a:lnTo>
                    <a:pt x="1001" y="4671"/>
                  </a:lnTo>
                  <a:lnTo>
                    <a:pt x="952" y="4631"/>
                  </a:lnTo>
                  <a:lnTo>
                    <a:pt x="904" y="4591"/>
                  </a:lnTo>
                  <a:lnTo>
                    <a:pt x="857" y="4548"/>
                  </a:lnTo>
                  <a:lnTo>
                    <a:pt x="811" y="4506"/>
                  </a:lnTo>
                  <a:lnTo>
                    <a:pt x="766" y="4462"/>
                  </a:lnTo>
                  <a:lnTo>
                    <a:pt x="722" y="4417"/>
                  </a:lnTo>
                  <a:lnTo>
                    <a:pt x="680" y="4371"/>
                  </a:lnTo>
                  <a:lnTo>
                    <a:pt x="638" y="4325"/>
                  </a:lnTo>
                  <a:lnTo>
                    <a:pt x="598" y="4277"/>
                  </a:lnTo>
                  <a:lnTo>
                    <a:pt x="558" y="4228"/>
                  </a:lnTo>
                  <a:lnTo>
                    <a:pt x="520" y="4177"/>
                  </a:lnTo>
                  <a:lnTo>
                    <a:pt x="483" y="4127"/>
                  </a:lnTo>
                  <a:lnTo>
                    <a:pt x="447" y="4075"/>
                  </a:lnTo>
                  <a:lnTo>
                    <a:pt x="412" y="4023"/>
                  </a:lnTo>
                  <a:lnTo>
                    <a:pt x="379" y="3969"/>
                  </a:lnTo>
                  <a:lnTo>
                    <a:pt x="347" y="3915"/>
                  </a:lnTo>
                  <a:lnTo>
                    <a:pt x="316" y="3860"/>
                  </a:lnTo>
                  <a:lnTo>
                    <a:pt x="287" y="3804"/>
                  </a:lnTo>
                  <a:lnTo>
                    <a:pt x="258" y="3747"/>
                  </a:lnTo>
                  <a:lnTo>
                    <a:pt x="232" y="3689"/>
                  </a:lnTo>
                  <a:lnTo>
                    <a:pt x="206" y="3631"/>
                  </a:lnTo>
                  <a:lnTo>
                    <a:pt x="182" y="3573"/>
                  </a:lnTo>
                  <a:lnTo>
                    <a:pt x="159" y="3513"/>
                  </a:lnTo>
                  <a:lnTo>
                    <a:pt x="137" y="3452"/>
                  </a:lnTo>
                  <a:lnTo>
                    <a:pt x="118" y="3391"/>
                  </a:lnTo>
                  <a:lnTo>
                    <a:pt x="99" y="3330"/>
                  </a:lnTo>
                  <a:lnTo>
                    <a:pt x="83" y="3267"/>
                  </a:lnTo>
                  <a:lnTo>
                    <a:pt x="67" y="3204"/>
                  </a:lnTo>
                  <a:lnTo>
                    <a:pt x="53" y="3141"/>
                  </a:lnTo>
                  <a:lnTo>
                    <a:pt x="41" y="3076"/>
                  </a:lnTo>
                  <a:lnTo>
                    <a:pt x="30" y="3012"/>
                  </a:lnTo>
                  <a:lnTo>
                    <a:pt x="21" y="2947"/>
                  </a:lnTo>
                  <a:lnTo>
                    <a:pt x="14" y="2881"/>
                  </a:lnTo>
                  <a:lnTo>
                    <a:pt x="8" y="2815"/>
                  </a:lnTo>
                  <a:lnTo>
                    <a:pt x="3" y="2749"/>
                  </a:lnTo>
                  <a:lnTo>
                    <a:pt x="1" y="2682"/>
                  </a:lnTo>
                  <a:lnTo>
                    <a:pt x="0" y="2614"/>
                  </a:lnTo>
                  <a:lnTo>
                    <a:pt x="1" y="2546"/>
                  </a:lnTo>
                  <a:lnTo>
                    <a:pt x="3" y="2479"/>
                  </a:lnTo>
                  <a:lnTo>
                    <a:pt x="8" y="2413"/>
                  </a:lnTo>
                  <a:lnTo>
                    <a:pt x="14" y="2347"/>
                  </a:lnTo>
                  <a:lnTo>
                    <a:pt x="21" y="2281"/>
                  </a:lnTo>
                  <a:lnTo>
                    <a:pt x="30" y="2217"/>
                  </a:lnTo>
                  <a:lnTo>
                    <a:pt x="41" y="2152"/>
                  </a:lnTo>
                  <a:lnTo>
                    <a:pt x="53" y="2088"/>
                  </a:lnTo>
                  <a:lnTo>
                    <a:pt x="67" y="2024"/>
                  </a:lnTo>
                  <a:lnTo>
                    <a:pt x="83" y="1961"/>
                  </a:lnTo>
                  <a:lnTo>
                    <a:pt x="99" y="1899"/>
                  </a:lnTo>
                  <a:lnTo>
                    <a:pt x="118" y="1838"/>
                  </a:lnTo>
                  <a:lnTo>
                    <a:pt x="137" y="1777"/>
                  </a:lnTo>
                  <a:lnTo>
                    <a:pt x="159" y="1716"/>
                  </a:lnTo>
                  <a:lnTo>
                    <a:pt x="182" y="1656"/>
                  </a:lnTo>
                  <a:lnTo>
                    <a:pt x="206" y="1597"/>
                  </a:lnTo>
                  <a:lnTo>
                    <a:pt x="232" y="1539"/>
                  </a:lnTo>
                  <a:lnTo>
                    <a:pt x="258" y="1482"/>
                  </a:lnTo>
                  <a:lnTo>
                    <a:pt x="287" y="1424"/>
                  </a:lnTo>
                  <a:lnTo>
                    <a:pt x="316" y="1369"/>
                  </a:lnTo>
                  <a:lnTo>
                    <a:pt x="347" y="1313"/>
                  </a:lnTo>
                  <a:lnTo>
                    <a:pt x="379" y="1259"/>
                  </a:lnTo>
                  <a:lnTo>
                    <a:pt x="412" y="1205"/>
                  </a:lnTo>
                  <a:lnTo>
                    <a:pt x="447" y="1153"/>
                  </a:lnTo>
                  <a:lnTo>
                    <a:pt x="483" y="1102"/>
                  </a:lnTo>
                  <a:lnTo>
                    <a:pt x="520" y="1051"/>
                  </a:lnTo>
                  <a:lnTo>
                    <a:pt x="558" y="1000"/>
                  </a:lnTo>
                  <a:lnTo>
                    <a:pt x="598" y="952"/>
                  </a:lnTo>
                  <a:lnTo>
                    <a:pt x="638" y="903"/>
                  </a:lnTo>
                  <a:lnTo>
                    <a:pt x="680" y="857"/>
                  </a:lnTo>
                  <a:lnTo>
                    <a:pt x="722" y="811"/>
                  </a:lnTo>
                  <a:lnTo>
                    <a:pt x="766" y="766"/>
                  </a:lnTo>
                  <a:lnTo>
                    <a:pt x="811" y="722"/>
                  </a:lnTo>
                  <a:lnTo>
                    <a:pt x="857" y="680"/>
                  </a:lnTo>
                  <a:lnTo>
                    <a:pt x="904" y="637"/>
                  </a:lnTo>
                  <a:lnTo>
                    <a:pt x="952" y="597"/>
                  </a:lnTo>
                  <a:lnTo>
                    <a:pt x="1001" y="558"/>
                  </a:lnTo>
                  <a:lnTo>
                    <a:pt x="1051" y="520"/>
                  </a:lnTo>
                  <a:lnTo>
                    <a:pt x="1101" y="483"/>
                  </a:lnTo>
                  <a:lnTo>
                    <a:pt x="1153" y="447"/>
                  </a:lnTo>
                  <a:lnTo>
                    <a:pt x="1206" y="413"/>
                  </a:lnTo>
                  <a:lnTo>
                    <a:pt x="1259" y="379"/>
                  </a:lnTo>
                  <a:lnTo>
                    <a:pt x="1313" y="347"/>
                  </a:lnTo>
                  <a:lnTo>
                    <a:pt x="1369" y="316"/>
                  </a:lnTo>
                  <a:lnTo>
                    <a:pt x="1425" y="286"/>
                  </a:lnTo>
                  <a:lnTo>
                    <a:pt x="1482" y="258"/>
                  </a:lnTo>
                  <a:lnTo>
                    <a:pt x="1539" y="231"/>
                  </a:lnTo>
                  <a:lnTo>
                    <a:pt x="1597" y="205"/>
                  </a:lnTo>
                  <a:lnTo>
                    <a:pt x="1657" y="181"/>
                  </a:lnTo>
                  <a:lnTo>
                    <a:pt x="1715" y="159"/>
                  </a:lnTo>
                  <a:lnTo>
                    <a:pt x="1776" y="137"/>
                  </a:lnTo>
                  <a:lnTo>
                    <a:pt x="1838" y="118"/>
                  </a:lnTo>
                  <a:lnTo>
                    <a:pt x="1899" y="99"/>
                  </a:lnTo>
                  <a:lnTo>
                    <a:pt x="1961" y="82"/>
                  </a:lnTo>
                  <a:lnTo>
                    <a:pt x="2024" y="67"/>
                  </a:lnTo>
                  <a:lnTo>
                    <a:pt x="2088" y="53"/>
                  </a:lnTo>
                  <a:lnTo>
                    <a:pt x="2152" y="40"/>
                  </a:lnTo>
                  <a:lnTo>
                    <a:pt x="2217" y="30"/>
                  </a:lnTo>
                  <a:lnTo>
                    <a:pt x="2281" y="21"/>
                  </a:lnTo>
                  <a:lnTo>
                    <a:pt x="2347" y="14"/>
                  </a:lnTo>
                  <a:lnTo>
                    <a:pt x="2414" y="8"/>
                  </a:lnTo>
                  <a:lnTo>
                    <a:pt x="2480" y="4"/>
                  </a:lnTo>
                  <a:lnTo>
                    <a:pt x="2547" y="1"/>
                  </a:lnTo>
                  <a:lnTo>
                    <a:pt x="2614" y="0"/>
                  </a:lnTo>
                  <a:lnTo>
                    <a:pt x="2682" y="1"/>
                  </a:lnTo>
                  <a:lnTo>
                    <a:pt x="2749" y="4"/>
                  </a:lnTo>
                  <a:lnTo>
                    <a:pt x="2816" y="8"/>
                  </a:lnTo>
                  <a:lnTo>
                    <a:pt x="2881" y="14"/>
                  </a:lnTo>
                  <a:lnTo>
                    <a:pt x="2947" y="21"/>
                  </a:lnTo>
                  <a:lnTo>
                    <a:pt x="3013" y="30"/>
                  </a:lnTo>
                  <a:lnTo>
                    <a:pt x="3077" y="40"/>
                  </a:lnTo>
                  <a:lnTo>
                    <a:pt x="3140" y="53"/>
                  </a:lnTo>
                  <a:lnTo>
                    <a:pt x="3205" y="67"/>
                  </a:lnTo>
                  <a:lnTo>
                    <a:pt x="3267" y="82"/>
                  </a:lnTo>
                  <a:lnTo>
                    <a:pt x="3329" y="99"/>
                  </a:lnTo>
                  <a:lnTo>
                    <a:pt x="3392" y="118"/>
                  </a:lnTo>
                  <a:lnTo>
                    <a:pt x="3453" y="137"/>
                  </a:lnTo>
                  <a:lnTo>
                    <a:pt x="3513" y="159"/>
                  </a:lnTo>
                  <a:lnTo>
                    <a:pt x="3573" y="181"/>
                  </a:lnTo>
                  <a:lnTo>
                    <a:pt x="3631" y="205"/>
                  </a:lnTo>
                  <a:lnTo>
                    <a:pt x="3690" y="231"/>
                  </a:lnTo>
                  <a:lnTo>
                    <a:pt x="3748" y="258"/>
                  </a:lnTo>
                  <a:lnTo>
                    <a:pt x="3804" y="286"/>
                  </a:lnTo>
                  <a:lnTo>
                    <a:pt x="3861" y="316"/>
                  </a:lnTo>
                  <a:lnTo>
                    <a:pt x="3915" y="347"/>
                  </a:lnTo>
                  <a:lnTo>
                    <a:pt x="3970" y="379"/>
                  </a:lnTo>
                  <a:lnTo>
                    <a:pt x="4023" y="413"/>
                  </a:lnTo>
                  <a:lnTo>
                    <a:pt x="4076" y="447"/>
                  </a:lnTo>
                  <a:lnTo>
                    <a:pt x="4128" y="483"/>
                  </a:lnTo>
                  <a:lnTo>
                    <a:pt x="4178" y="520"/>
                  </a:lnTo>
                  <a:lnTo>
                    <a:pt x="4228" y="558"/>
                  </a:lnTo>
                  <a:lnTo>
                    <a:pt x="4276" y="597"/>
                  </a:lnTo>
                  <a:lnTo>
                    <a:pt x="4325" y="637"/>
                  </a:lnTo>
                  <a:lnTo>
                    <a:pt x="4372" y="680"/>
                  </a:lnTo>
                  <a:lnTo>
                    <a:pt x="4418" y="722"/>
                  </a:lnTo>
                  <a:lnTo>
                    <a:pt x="4463" y="766"/>
                  </a:lnTo>
                  <a:lnTo>
                    <a:pt x="4507" y="811"/>
                  </a:lnTo>
                  <a:lnTo>
                    <a:pt x="4549" y="857"/>
                  </a:lnTo>
                  <a:lnTo>
                    <a:pt x="4591" y="903"/>
                  </a:lnTo>
                  <a:lnTo>
                    <a:pt x="4631" y="952"/>
                  </a:lnTo>
                  <a:lnTo>
                    <a:pt x="4670" y="1000"/>
                  </a:lnTo>
                  <a:lnTo>
                    <a:pt x="4708" y="1051"/>
                  </a:lnTo>
                  <a:lnTo>
                    <a:pt x="4746" y="1102"/>
                  </a:lnTo>
                  <a:lnTo>
                    <a:pt x="4782" y="1153"/>
                  </a:lnTo>
                  <a:lnTo>
                    <a:pt x="4817" y="1205"/>
                  </a:lnTo>
                  <a:lnTo>
                    <a:pt x="4850" y="1259"/>
                  </a:lnTo>
                  <a:lnTo>
                    <a:pt x="4882" y="1313"/>
                  </a:lnTo>
                  <a:lnTo>
                    <a:pt x="4912" y="1369"/>
                  </a:lnTo>
                  <a:lnTo>
                    <a:pt x="4942" y="1424"/>
                  </a:lnTo>
                  <a:lnTo>
                    <a:pt x="4971" y="1482"/>
                  </a:lnTo>
                  <a:lnTo>
                    <a:pt x="4998" y="1539"/>
                  </a:lnTo>
                  <a:lnTo>
                    <a:pt x="5023" y="1597"/>
                  </a:lnTo>
                  <a:lnTo>
                    <a:pt x="5047" y="1656"/>
                  </a:lnTo>
                  <a:lnTo>
                    <a:pt x="5070" y="1716"/>
                  </a:lnTo>
                  <a:lnTo>
                    <a:pt x="5091" y="1777"/>
                  </a:lnTo>
                  <a:lnTo>
                    <a:pt x="5110" y="1838"/>
                  </a:lnTo>
                  <a:lnTo>
                    <a:pt x="5129" y="1899"/>
                  </a:lnTo>
                  <a:lnTo>
                    <a:pt x="5146" y="1961"/>
                  </a:lnTo>
                  <a:lnTo>
                    <a:pt x="5161" y="2024"/>
                  </a:lnTo>
                  <a:lnTo>
                    <a:pt x="5175" y="2088"/>
                  </a:lnTo>
                  <a:lnTo>
                    <a:pt x="5188" y="2152"/>
                  </a:lnTo>
                  <a:lnTo>
                    <a:pt x="5198" y="2217"/>
                  </a:lnTo>
                  <a:lnTo>
                    <a:pt x="5207" y="2281"/>
                  </a:lnTo>
                  <a:lnTo>
                    <a:pt x="5215" y="2347"/>
                  </a:lnTo>
                  <a:lnTo>
                    <a:pt x="5221" y="2413"/>
                  </a:lnTo>
                  <a:lnTo>
                    <a:pt x="5225" y="2479"/>
                  </a:lnTo>
                  <a:lnTo>
                    <a:pt x="5228" y="2546"/>
                  </a:lnTo>
                  <a:lnTo>
                    <a:pt x="5228" y="2614"/>
                  </a:lnTo>
                  <a:lnTo>
                    <a:pt x="5228" y="2682"/>
                  </a:lnTo>
                  <a:lnTo>
                    <a:pt x="5225" y="2749"/>
                  </a:lnTo>
                  <a:lnTo>
                    <a:pt x="5221" y="2815"/>
                  </a:lnTo>
                  <a:lnTo>
                    <a:pt x="5215" y="2881"/>
                  </a:lnTo>
                  <a:lnTo>
                    <a:pt x="5207" y="2947"/>
                  </a:lnTo>
                  <a:lnTo>
                    <a:pt x="5198" y="3012"/>
                  </a:lnTo>
                  <a:lnTo>
                    <a:pt x="5188" y="3076"/>
                  </a:lnTo>
                  <a:lnTo>
                    <a:pt x="5175" y="3141"/>
                  </a:lnTo>
                  <a:lnTo>
                    <a:pt x="5161" y="3204"/>
                  </a:lnTo>
                  <a:lnTo>
                    <a:pt x="5146" y="3267"/>
                  </a:lnTo>
                  <a:lnTo>
                    <a:pt x="5129" y="3330"/>
                  </a:lnTo>
                  <a:lnTo>
                    <a:pt x="5110" y="3391"/>
                  </a:lnTo>
                  <a:lnTo>
                    <a:pt x="5091" y="3452"/>
                  </a:lnTo>
                  <a:lnTo>
                    <a:pt x="5070" y="3513"/>
                  </a:lnTo>
                  <a:lnTo>
                    <a:pt x="5047" y="3573"/>
                  </a:lnTo>
                  <a:lnTo>
                    <a:pt x="5023" y="3631"/>
                  </a:lnTo>
                  <a:lnTo>
                    <a:pt x="4998" y="3689"/>
                  </a:lnTo>
                  <a:lnTo>
                    <a:pt x="4971" y="3747"/>
                  </a:lnTo>
                  <a:lnTo>
                    <a:pt x="4942" y="3804"/>
                  </a:lnTo>
                  <a:lnTo>
                    <a:pt x="4912" y="3860"/>
                  </a:lnTo>
                  <a:lnTo>
                    <a:pt x="4882" y="3915"/>
                  </a:lnTo>
                  <a:lnTo>
                    <a:pt x="4850" y="3969"/>
                  </a:lnTo>
                  <a:lnTo>
                    <a:pt x="4817" y="4023"/>
                  </a:lnTo>
                  <a:lnTo>
                    <a:pt x="4782" y="4075"/>
                  </a:lnTo>
                  <a:lnTo>
                    <a:pt x="4746" y="4127"/>
                  </a:lnTo>
                  <a:lnTo>
                    <a:pt x="4708" y="4177"/>
                  </a:lnTo>
                  <a:lnTo>
                    <a:pt x="4670" y="4228"/>
                  </a:lnTo>
                  <a:lnTo>
                    <a:pt x="4631" y="4277"/>
                  </a:lnTo>
                  <a:lnTo>
                    <a:pt x="4591" y="4325"/>
                  </a:lnTo>
                  <a:lnTo>
                    <a:pt x="4549" y="4371"/>
                  </a:lnTo>
                  <a:lnTo>
                    <a:pt x="4507" y="4417"/>
                  </a:lnTo>
                  <a:lnTo>
                    <a:pt x="4463" y="4462"/>
                  </a:lnTo>
                  <a:lnTo>
                    <a:pt x="4418" y="4506"/>
                  </a:lnTo>
                  <a:lnTo>
                    <a:pt x="4372" y="4548"/>
                  </a:lnTo>
                  <a:lnTo>
                    <a:pt x="4325" y="4591"/>
                  </a:lnTo>
                  <a:lnTo>
                    <a:pt x="4276" y="4631"/>
                  </a:lnTo>
                  <a:lnTo>
                    <a:pt x="4228" y="4671"/>
                  </a:lnTo>
                  <a:lnTo>
                    <a:pt x="4178" y="4709"/>
                  </a:lnTo>
                  <a:lnTo>
                    <a:pt x="4128" y="4745"/>
                  </a:lnTo>
                  <a:lnTo>
                    <a:pt x="4076" y="4781"/>
                  </a:lnTo>
                  <a:lnTo>
                    <a:pt x="4023" y="4816"/>
                  </a:lnTo>
                  <a:lnTo>
                    <a:pt x="3970" y="4849"/>
                  </a:lnTo>
                  <a:lnTo>
                    <a:pt x="3915" y="4881"/>
                  </a:lnTo>
                  <a:lnTo>
                    <a:pt x="3861" y="4912"/>
                  </a:lnTo>
                  <a:lnTo>
                    <a:pt x="3804" y="4942"/>
                  </a:lnTo>
                  <a:lnTo>
                    <a:pt x="3748" y="4970"/>
                  </a:lnTo>
                  <a:lnTo>
                    <a:pt x="3690" y="4998"/>
                  </a:lnTo>
                  <a:lnTo>
                    <a:pt x="3631" y="5023"/>
                  </a:lnTo>
                  <a:lnTo>
                    <a:pt x="3573" y="5047"/>
                  </a:lnTo>
                  <a:lnTo>
                    <a:pt x="3513" y="5069"/>
                  </a:lnTo>
                  <a:lnTo>
                    <a:pt x="3453" y="5091"/>
                  </a:lnTo>
                  <a:lnTo>
                    <a:pt x="3392" y="5111"/>
                  </a:lnTo>
                  <a:lnTo>
                    <a:pt x="3329" y="5129"/>
                  </a:lnTo>
                  <a:lnTo>
                    <a:pt x="3267" y="5146"/>
                  </a:lnTo>
                  <a:lnTo>
                    <a:pt x="3205" y="5161"/>
                  </a:lnTo>
                  <a:lnTo>
                    <a:pt x="3140" y="5175"/>
                  </a:lnTo>
                  <a:lnTo>
                    <a:pt x="3077" y="5188"/>
                  </a:lnTo>
                  <a:lnTo>
                    <a:pt x="3013" y="5198"/>
                  </a:lnTo>
                  <a:lnTo>
                    <a:pt x="2947" y="5207"/>
                  </a:lnTo>
                  <a:lnTo>
                    <a:pt x="2881" y="5214"/>
                  </a:lnTo>
                  <a:lnTo>
                    <a:pt x="2816" y="5221"/>
                  </a:lnTo>
                  <a:lnTo>
                    <a:pt x="2749" y="5225"/>
                  </a:lnTo>
                  <a:lnTo>
                    <a:pt x="2682" y="5227"/>
                  </a:lnTo>
                  <a:lnTo>
                    <a:pt x="2614" y="5228"/>
                  </a:lnTo>
                  <a:lnTo>
                    <a:pt x="2614" y="5227"/>
                  </a:lnTo>
                  <a:close/>
                  <a:moveTo>
                    <a:pt x="1131" y="3819"/>
                  </a:moveTo>
                  <a:lnTo>
                    <a:pt x="1153" y="3735"/>
                  </a:lnTo>
                  <a:lnTo>
                    <a:pt x="1176" y="3651"/>
                  </a:lnTo>
                  <a:lnTo>
                    <a:pt x="1198" y="3570"/>
                  </a:lnTo>
                  <a:lnTo>
                    <a:pt x="1222" y="3493"/>
                  </a:lnTo>
                  <a:lnTo>
                    <a:pt x="1234" y="3455"/>
                  </a:lnTo>
                  <a:lnTo>
                    <a:pt x="1247" y="3417"/>
                  </a:lnTo>
                  <a:lnTo>
                    <a:pt x="1258" y="3381"/>
                  </a:lnTo>
                  <a:lnTo>
                    <a:pt x="1271" y="3345"/>
                  </a:lnTo>
                  <a:lnTo>
                    <a:pt x="1283" y="3310"/>
                  </a:lnTo>
                  <a:lnTo>
                    <a:pt x="1296" y="3275"/>
                  </a:lnTo>
                  <a:lnTo>
                    <a:pt x="1309" y="3242"/>
                  </a:lnTo>
                  <a:lnTo>
                    <a:pt x="1321" y="3210"/>
                  </a:lnTo>
                  <a:lnTo>
                    <a:pt x="1335" y="3179"/>
                  </a:lnTo>
                  <a:lnTo>
                    <a:pt x="1348" y="3148"/>
                  </a:lnTo>
                  <a:lnTo>
                    <a:pt x="1362" y="3118"/>
                  </a:lnTo>
                  <a:lnTo>
                    <a:pt x="1376" y="3089"/>
                  </a:lnTo>
                  <a:lnTo>
                    <a:pt x="1389" y="3061"/>
                  </a:lnTo>
                  <a:lnTo>
                    <a:pt x="1403" y="3033"/>
                  </a:lnTo>
                  <a:lnTo>
                    <a:pt x="1418" y="3008"/>
                  </a:lnTo>
                  <a:lnTo>
                    <a:pt x="1432" y="2983"/>
                  </a:lnTo>
                  <a:lnTo>
                    <a:pt x="1447" y="2959"/>
                  </a:lnTo>
                  <a:lnTo>
                    <a:pt x="1462" y="2936"/>
                  </a:lnTo>
                  <a:lnTo>
                    <a:pt x="1477" y="2914"/>
                  </a:lnTo>
                  <a:lnTo>
                    <a:pt x="1492" y="2893"/>
                  </a:lnTo>
                  <a:lnTo>
                    <a:pt x="1508" y="2873"/>
                  </a:lnTo>
                  <a:lnTo>
                    <a:pt x="1524" y="2855"/>
                  </a:lnTo>
                  <a:lnTo>
                    <a:pt x="1539" y="2838"/>
                  </a:lnTo>
                  <a:lnTo>
                    <a:pt x="1556" y="2822"/>
                  </a:lnTo>
                  <a:lnTo>
                    <a:pt x="1574" y="2804"/>
                  </a:lnTo>
                  <a:lnTo>
                    <a:pt x="1591" y="2787"/>
                  </a:lnTo>
                  <a:lnTo>
                    <a:pt x="1609" y="2772"/>
                  </a:lnTo>
                  <a:lnTo>
                    <a:pt x="1629" y="2757"/>
                  </a:lnTo>
                  <a:lnTo>
                    <a:pt x="1649" y="2743"/>
                  </a:lnTo>
                  <a:lnTo>
                    <a:pt x="1668" y="2729"/>
                  </a:lnTo>
                  <a:lnTo>
                    <a:pt x="1690" y="2718"/>
                  </a:lnTo>
                  <a:lnTo>
                    <a:pt x="1711" y="2706"/>
                  </a:lnTo>
                  <a:lnTo>
                    <a:pt x="1733" y="2697"/>
                  </a:lnTo>
                  <a:lnTo>
                    <a:pt x="1756" y="2688"/>
                  </a:lnTo>
                  <a:lnTo>
                    <a:pt x="1780" y="2681"/>
                  </a:lnTo>
                  <a:lnTo>
                    <a:pt x="1804" y="2674"/>
                  </a:lnTo>
                  <a:lnTo>
                    <a:pt x="1829" y="2669"/>
                  </a:lnTo>
                  <a:lnTo>
                    <a:pt x="1855" y="2666"/>
                  </a:lnTo>
                  <a:lnTo>
                    <a:pt x="1881" y="2664"/>
                  </a:lnTo>
                  <a:lnTo>
                    <a:pt x="1909" y="2663"/>
                  </a:lnTo>
                  <a:lnTo>
                    <a:pt x="1927" y="2663"/>
                  </a:lnTo>
                  <a:lnTo>
                    <a:pt x="1946" y="2664"/>
                  </a:lnTo>
                  <a:lnTo>
                    <a:pt x="1964" y="2666"/>
                  </a:lnTo>
                  <a:lnTo>
                    <a:pt x="1983" y="2668"/>
                  </a:lnTo>
                  <a:lnTo>
                    <a:pt x="2001" y="2672"/>
                  </a:lnTo>
                  <a:lnTo>
                    <a:pt x="2021" y="2678"/>
                  </a:lnTo>
                  <a:lnTo>
                    <a:pt x="2039" y="2683"/>
                  </a:lnTo>
                  <a:lnTo>
                    <a:pt x="2060" y="2691"/>
                  </a:lnTo>
                  <a:lnTo>
                    <a:pt x="2079" y="2701"/>
                  </a:lnTo>
                  <a:lnTo>
                    <a:pt x="2100" y="2711"/>
                  </a:lnTo>
                  <a:lnTo>
                    <a:pt x="2122" y="2724"/>
                  </a:lnTo>
                  <a:lnTo>
                    <a:pt x="2144" y="2739"/>
                  </a:lnTo>
                  <a:lnTo>
                    <a:pt x="2166" y="2756"/>
                  </a:lnTo>
                  <a:lnTo>
                    <a:pt x="2189" y="2774"/>
                  </a:lnTo>
                  <a:lnTo>
                    <a:pt x="2213" y="2796"/>
                  </a:lnTo>
                  <a:lnTo>
                    <a:pt x="2237" y="2820"/>
                  </a:lnTo>
                  <a:lnTo>
                    <a:pt x="2256" y="2839"/>
                  </a:lnTo>
                  <a:lnTo>
                    <a:pt x="2275" y="2860"/>
                  </a:lnTo>
                  <a:lnTo>
                    <a:pt x="2295" y="2881"/>
                  </a:lnTo>
                  <a:lnTo>
                    <a:pt x="2314" y="2906"/>
                  </a:lnTo>
                  <a:lnTo>
                    <a:pt x="2334" y="2932"/>
                  </a:lnTo>
                  <a:lnTo>
                    <a:pt x="2354" y="2960"/>
                  </a:lnTo>
                  <a:lnTo>
                    <a:pt x="2374" y="2990"/>
                  </a:lnTo>
                  <a:lnTo>
                    <a:pt x="2395" y="3021"/>
                  </a:lnTo>
                  <a:lnTo>
                    <a:pt x="2415" y="3054"/>
                  </a:lnTo>
                  <a:lnTo>
                    <a:pt x="2435" y="3090"/>
                  </a:lnTo>
                  <a:lnTo>
                    <a:pt x="2456" y="3127"/>
                  </a:lnTo>
                  <a:lnTo>
                    <a:pt x="2478" y="3166"/>
                  </a:lnTo>
                  <a:lnTo>
                    <a:pt x="2499" y="3207"/>
                  </a:lnTo>
                  <a:lnTo>
                    <a:pt x="2521" y="3250"/>
                  </a:lnTo>
                  <a:lnTo>
                    <a:pt x="2543" y="3295"/>
                  </a:lnTo>
                  <a:lnTo>
                    <a:pt x="2564" y="3342"/>
                  </a:lnTo>
                  <a:lnTo>
                    <a:pt x="2614" y="3456"/>
                  </a:lnTo>
                  <a:lnTo>
                    <a:pt x="2665" y="3341"/>
                  </a:lnTo>
                  <a:lnTo>
                    <a:pt x="2687" y="3295"/>
                  </a:lnTo>
                  <a:lnTo>
                    <a:pt x="2708" y="3250"/>
                  </a:lnTo>
                  <a:lnTo>
                    <a:pt x="2730" y="3207"/>
                  </a:lnTo>
                  <a:lnTo>
                    <a:pt x="2751" y="3166"/>
                  </a:lnTo>
                  <a:lnTo>
                    <a:pt x="2773" y="3127"/>
                  </a:lnTo>
                  <a:lnTo>
                    <a:pt x="2794" y="3090"/>
                  </a:lnTo>
                  <a:lnTo>
                    <a:pt x="2814" y="3054"/>
                  </a:lnTo>
                  <a:lnTo>
                    <a:pt x="2835" y="3021"/>
                  </a:lnTo>
                  <a:lnTo>
                    <a:pt x="2855" y="2990"/>
                  </a:lnTo>
                  <a:lnTo>
                    <a:pt x="2876" y="2960"/>
                  </a:lnTo>
                  <a:lnTo>
                    <a:pt x="2895" y="2932"/>
                  </a:lnTo>
                  <a:lnTo>
                    <a:pt x="2915" y="2906"/>
                  </a:lnTo>
                  <a:lnTo>
                    <a:pt x="2934" y="2881"/>
                  </a:lnTo>
                  <a:lnTo>
                    <a:pt x="2954" y="2860"/>
                  </a:lnTo>
                  <a:lnTo>
                    <a:pt x="2973" y="2839"/>
                  </a:lnTo>
                  <a:lnTo>
                    <a:pt x="2992" y="2820"/>
                  </a:lnTo>
                  <a:lnTo>
                    <a:pt x="3016" y="2796"/>
                  </a:lnTo>
                  <a:lnTo>
                    <a:pt x="3040" y="2774"/>
                  </a:lnTo>
                  <a:lnTo>
                    <a:pt x="3063" y="2756"/>
                  </a:lnTo>
                  <a:lnTo>
                    <a:pt x="3085" y="2739"/>
                  </a:lnTo>
                  <a:lnTo>
                    <a:pt x="3107" y="2724"/>
                  </a:lnTo>
                  <a:lnTo>
                    <a:pt x="3128" y="2711"/>
                  </a:lnTo>
                  <a:lnTo>
                    <a:pt x="3149" y="2701"/>
                  </a:lnTo>
                  <a:lnTo>
                    <a:pt x="3169" y="2691"/>
                  </a:lnTo>
                  <a:lnTo>
                    <a:pt x="3189" y="2683"/>
                  </a:lnTo>
                  <a:lnTo>
                    <a:pt x="3208" y="2678"/>
                  </a:lnTo>
                  <a:lnTo>
                    <a:pt x="3228" y="2672"/>
                  </a:lnTo>
                  <a:lnTo>
                    <a:pt x="3246" y="2668"/>
                  </a:lnTo>
                  <a:lnTo>
                    <a:pt x="3265" y="2666"/>
                  </a:lnTo>
                  <a:lnTo>
                    <a:pt x="3283" y="2664"/>
                  </a:lnTo>
                  <a:lnTo>
                    <a:pt x="3319" y="2663"/>
                  </a:lnTo>
                  <a:lnTo>
                    <a:pt x="3347" y="2664"/>
                  </a:lnTo>
                  <a:lnTo>
                    <a:pt x="3373" y="2666"/>
                  </a:lnTo>
                  <a:lnTo>
                    <a:pt x="3400" y="2669"/>
                  </a:lnTo>
                  <a:lnTo>
                    <a:pt x="3425" y="2674"/>
                  </a:lnTo>
                  <a:lnTo>
                    <a:pt x="3449" y="2681"/>
                  </a:lnTo>
                  <a:lnTo>
                    <a:pt x="3472" y="2688"/>
                  </a:lnTo>
                  <a:lnTo>
                    <a:pt x="3495" y="2697"/>
                  </a:lnTo>
                  <a:lnTo>
                    <a:pt x="3517" y="2706"/>
                  </a:lnTo>
                  <a:lnTo>
                    <a:pt x="3539" y="2718"/>
                  </a:lnTo>
                  <a:lnTo>
                    <a:pt x="3560" y="2729"/>
                  </a:lnTo>
                  <a:lnTo>
                    <a:pt x="3581" y="2743"/>
                  </a:lnTo>
                  <a:lnTo>
                    <a:pt x="3600" y="2757"/>
                  </a:lnTo>
                  <a:lnTo>
                    <a:pt x="3619" y="2772"/>
                  </a:lnTo>
                  <a:lnTo>
                    <a:pt x="3637" y="2787"/>
                  </a:lnTo>
                  <a:lnTo>
                    <a:pt x="3655" y="2804"/>
                  </a:lnTo>
                  <a:lnTo>
                    <a:pt x="3673" y="2822"/>
                  </a:lnTo>
                  <a:lnTo>
                    <a:pt x="3689" y="2838"/>
                  </a:lnTo>
                  <a:lnTo>
                    <a:pt x="3705" y="2855"/>
                  </a:lnTo>
                  <a:lnTo>
                    <a:pt x="3721" y="2873"/>
                  </a:lnTo>
                  <a:lnTo>
                    <a:pt x="3736" y="2893"/>
                  </a:lnTo>
                  <a:lnTo>
                    <a:pt x="3751" y="2914"/>
                  </a:lnTo>
                  <a:lnTo>
                    <a:pt x="3767" y="2936"/>
                  </a:lnTo>
                  <a:lnTo>
                    <a:pt x="3782" y="2959"/>
                  </a:lnTo>
                  <a:lnTo>
                    <a:pt x="3796" y="2983"/>
                  </a:lnTo>
                  <a:lnTo>
                    <a:pt x="3811" y="3008"/>
                  </a:lnTo>
                  <a:lnTo>
                    <a:pt x="3825" y="3033"/>
                  </a:lnTo>
                  <a:lnTo>
                    <a:pt x="3840" y="3061"/>
                  </a:lnTo>
                  <a:lnTo>
                    <a:pt x="3854" y="3089"/>
                  </a:lnTo>
                  <a:lnTo>
                    <a:pt x="3867" y="3118"/>
                  </a:lnTo>
                  <a:lnTo>
                    <a:pt x="3880" y="3148"/>
                  </a:lnTo>
                  <a:lnTo>
                    <a:pt x="3894" y="3179"/>
                  </a:lnTo>
                  <a:lnTo>
                    <a:pt x="3907" y="3210"/>
                  </a:lnTo>
                  <a:lnTo>
                    <a:pt x="3920" y="3242"/>
                  </a:lnTo>
                  <a:lnTo>
                    <a:pt x="3933" y="3275"/>
                  </a:lnTo>
                  <a:lnTo>
                    <a:pt x="3946" y="3310"/>
                  </a:lnTo>
                  <a:lnTo>
                    <a:pt x="3958" y="3345"/>
                  </a:lnTo>
                  <a:lnTo>
                    <a:pt x="3970" y="3381"/>
                  </a:lnTo>
                  <a:lnTo>
                    <a:pt x="3983" y="3417"/>
                  </a:lnTo>
                  <a:lnTo>
                    <a:pt x="3994" y="3455"/>
                  </a:lnTo>
                  <a:lnTo>
                    <a:pt x="4007" y="3493"/>
                  </a:lnTo>
                  <a:lnTo>
                    <a:pt x="4030" y="3570"/>
                  </a:lnTo>
                  <a:lnTo>
                    <a:pt x="4053" y="3651"/>
                  </a:lnTo>
                  <a:lnTo>
                    <a:pt x="4075" y="3735"/>
                  </a:lnTo>
                  <a:lnTo>
                    <a:pt x="4097" y="3820"/>
                  </a:lnTo>
                  <a:lnTo>
                    <a:pt x="4268" y="3819"/>
                  </a:lnTo>
                  <a:lnTo>
                    <a:pt x="3339" y="778"/>
                  </a:lnTo>
                  <a:lnTo>
                    <a:pt x="2620" y="3161"/>
                  </a:lnTo>
                  <a:lnTo>
                    <a:pt x="2614" y="3161"/>
                  </a:lnTo>
                  <a:lnTo>
                    <a:pt x="2608" y="3161"/>
                  </a:lnTo>
                  <a:lnTo>
                    <a:pt x="1889" y="778"/>
                  </a:lnTo>
                  <a:lnTo>
                    <a:pt x="961" y="3819"/>
                  </a:lnTo>
                  <a:lnTo>
                    <a:pt x="1131" y="3819"/>
                  </a:lnTo>
                  <a:close/>
                </a:path>
              </a:pathLst>
            </a:custGeom>
            <a:solidFill>
              <a:srgbClr val="000000"/>
            </a:solidFill>
            <a:ln w="9525">
              <a:noFill/>
              <a:round/>
              <a:headEnd/>
              <a:tailEnd/>
            </a:ln>
          </p:spPr>
          <p:txBody>
            <a:bodyPr/>
            <a:lstStyle/>
            <a:p>
              <a:pPr>
                <a:defRPr/>
              </a:pPr>
              <a:endParaRPr lang="en-US">
                <a:solidFill>
                  <a:srgbClr val="000000"/>
                </a:solidFill>
              </a:endParaRPr>
            </a:p>
          </p:txBody>
        </p:sp>
      </p:grpSp>
      <p:sp>
        <p:nvSpPr>
          <p:cNvPr id="27" name="TextBox 26"/>
          <p:cNvSpPr txBox="1"/>
          <p:nvPr userDrawn="1"/>
        </p:nvSpPr>
        <p:spPr>
          <a:xfrm>
            <a:off x="8658180" y="1789671"/>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786384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28" name="Rectangle 27"/>
          <p:cNvSpPr/>
          <p:nvPr userDrawn="1"/>
        </p:nvSpPr>
        <p:spPr>
          <a:xfrm>
            <a:off x="0" y="4179910"/>
            <a:ext cx="9144000" cy="963590"/>
          </a:xfrm>
          <a:prstGeom prst="rect">
            <a:avLst/>
          </a:prstGeom>
          <a:solidFill>
            <a:srgbClr val="009FE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endParaRPr lang="en-US" dirty="0">
              <a:solidFill>
                <a:srgbClr val="009FE0"/>
              </a:solidFill>
            </a:endParaRPr>
          </a:p>
        </p:txBody>
      </p:sp>
      <p:sp>
        <p:nvSpPr>
          <p:cNvPr id="18" name="Rectangle 10"/>
          <p:cNvSpPr>
            <a:spLocks noGrp="1" noChangeArrowheads="1"/>
          </p:cNvSpPr>
          <p:nvPr>
            <p:ph type="title" hasCustomPrompt="1"/>
          </p:nvPr>
        </p:nvSpPr>
        <p:spPr>
          <a:xfrm>
            <a:off x="173038" y="872773"/>
            <a:ext cx="8742362" cy="1116545"/>
          </a:xfrm>
          <a:noFill/>
          <a:ln w="9525">
            <a:noFill/>
            <a:miter lim="800000"/>
            <a:headEnd/>
            <a:tailEnd/>
          </a:ln>
        </p:spPr>
        <p:txBody>
          <a:bodyPr wrap="square">
            <a:spAutoFit/>
          </a:bodyPr>
          <a:lstStyle>
            <a:lvl1pPr marL="0" marR="0" indent="0" algn="l" defTabSz="914400" rtl="0" eaLnBrk="0" fontAlgn="base" latinLnBrk="0" hangingPunct="0">
              <a:lnSpc>
                <a:spcPct val="60000"/>
              </a:lnSpc>
              <a:spcBef>
                <a:spcPct val="0"/>
              </a:spcBef>
              <a:spcAft>
                <a:spcPct val="0"/>
              </a:spcAft>
              <a:buClrTx/>
              <a:buSzTx/>
              <a:buFontTx/>
              <a:buNone/>
              <a:tabLst/>
              <a:defRPr lang="en-US" sz="6600" b="0" kern="1200" dirty="0" smtClean="0">
                <a:solidFill>
                  <a:schemeClr val="tx1"/>
                </a:solidFill>
                <a:latin typeface="Arial"/>
                <a:ea typeface="ＭＳ Ｐゴシック" pitchFamily="34" charset="-128"/>
                <a:cs typeface="Arial"/>
              </a:defRPr>
            </a:lvl1pPr>
          </a:lstStyle>
          <a:p>
            <a:pPr>
              <a:lnSpc>
                <a:spcPts val="8000"/>
              </a:lnSpc>
            </a:pPr>
            <a:r>
              <a:rPr lang="en-US" smtClean="0"/>
              <a:t>APP FORUM2014</a:t>
            </a:r>
            <a:endParaRPr lang="en-US" dirty="0" smtClean="0"/>
          </a:p>
        </p:txBody>
      </p:sp>
      <p:sp>
        <p:nvSpPr>
          <p:cNvPr id="27" name="TextBox 26"/>
          <p:cNvSpPr txBox="1"/>
          <p:nvPr userDrawn="1"/>
        </p:nvSpPr>
        <p:spPr>
          <a:xfrm>
            <a:off x="8658180" y="1789671"/>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97510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Title 2"/>
          <p:cNvSpPr>
            <a:spLocks noGrp="1" noChangeArrowheads="1"/>
          </p:cNvSpPr>
          <p:nvPr>
            <p:ph type="title"/>
          </p:nvPr>
        </p:nvSpPr>
        <p:spPr bwMode="auto">
          <a:xfrm>
            <a:off x="242889" y="114301"/>
            <a:ext cx="8019968" cy="7699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CLICK TO EDIT MASTER TITLE</a:t>
            </a:r>
          </a:p>
        </p:txBody>
      </p:sp>
      <p:sp>
        <p:nvSpPr>
          <p:cNvPr id="6" name="Content Placeholder 2"/>
          <p:cNvSpPr>
            <a:spLocks noGrp="1"/>
          </p:cNvSpPr>
          <p:nvPr>
            <p:ph idx="1"/>
          </p:nvPr>
        </p:nvSpPr>
        <p:spPr>
          <a:xfrm>
            <a:off x="242891" y="1020863"/>
            <a:ext cx="8607425" cy="3848960"/>
          </a:xfrm>
        </p:spPr>
        <p:txBody>
          <a:bodyPr/>
          <a:lstStyle>
            <a:lvl1pPr>
              <a:defRPr sz="1800" baseline="0"/>
            </a:lvl1pPr>
            <a:lvl2pPr marL="742950" indent="-285750">
              <a:buFont typeface="Arial"/>
              <a:buChar char="•"/>
              <a:defRPr sz="1400"/>
            </a:lvl2pPr>
            <a:lvl3pPr>
              <a:defRPr sz="1400"/>
            </a:lvl3pPr>
            <a:lvl4pPr>
              <a:defRPr sz="1400"/>
            </a:lvl4pPr>
            <a:lvl5pPr>
              <a:defRPr sz="1400"/>
            </a:lvl5pPr>
            <a:lvl6pPr marL="2286000" indent="0">
              <a:buNone/>
              <a:defRPr/>
            </a:lvl6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r>
              <a:rPr lang="en-US" dirty="0"/>
              <a:t/>
            </a:r>
            <a:br>
              <a:rPr lang="en-US" dirty="0"/>
            </a:br>
            <a:endParaRPr lang="en-US" dirty="0" smtClean="0"/>
          </a:p>
        </p:txBody>
      </p:sp>
    </p:spTree>
    <p:extLst>
      <p:ext uri="{BB962C8B-B14F-4D97-AF65-F5344CB8AC3E}">
        <p14:creationId xmlns:p14="http://schemas.microsoft.com/office/powerpoint/2010/main" val="96780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a:off x="173038" y="171291"/>
            <a:ext cx="8824912" cy="2818951"/>
          </a:xfrm>
          <a:prstGeom prst="rect">
            <a:avLst/>
          </a:prstGeom>
          <a:solidFill>
            <a:srgbClr val="00A0D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latin typeface="Arial Narrow" pitchFamily="34" charset="0"/>
              <a:ea typeface="ＭＳ Ｐゴシック"/>
              <a:cs typeface="ＭＳ Ｐゴシック"/>
            </a:endParaRPr>
          </a:p>
        </p:txBody>
      </p:sp>
      <p:sp>
        <p:nvSpPr>
          <p:cNvPr id="4" name="Rectangle 3"/>
          <p:cNvSpPr/>
          <p:nvPr userDrawn="1"/>
        </p:nvSpPr>
        <p:spPr>
          <a:xfrm>
            <a:off x="159544" y="3088067"/>
            <a:ext cx="8824912" cy="1863519"/>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 Placeholder 9"/>
          <p:cNvSpPr>
            <a:spLocks noGrp="1"/>
          </p:cNvSpPr>
          <p:nvPr>
            <p:ph type="body" sz="quarter" idx="10" hasCustomPrompt="1"/>
          </p:nvPr>
        </p:nvSpPr>
        <p:spPr>
          <a:xfrm>
            <a:off x="276458" y="1119569"/>
            <a:ext cx="8127828" cy="1687641"/>
          </a:xfrm>
          <a:noFill/>
          <a:ln w="9525">
            <a:noFill/>
            <a:miter lim="800000"/>
            <a:headEnd/>
            <a:tailEnd/>
          </a:ln>
        </p:spPr>
        <p:txBody>
          <a:bodyPr wrap="square" tIns="91440" anchor="b" anchorCtr="0">
            <a:spAutoFit/>
          </a:bodyPr>
          <a:lstStyle>
            <a:lvl1pPr marL="0" indent="0" algn="l" rtl="0" fontAlgn="base">
              <a:lnSpc>
                <a:spcPts val="6000"/>
              </a:lnSpc>
              <a:spcBef>
                <a:spcPct val="0"/>
              </a:spcBef>
              <a:spcAft>
                <a:spcPct val="0"/>
              </a:spcAft>
              <a:buNone/>
              <a:defRPr lang="en-US" sz="5400" b="1" kern="1200" dirty="0" smtClean="0">
                <a:solidFill>
                  <a:srgbClr val="FFFFFF"/>
                </a:solidFill>
                <a:latin typeface="Arial"/>
                <a:ea typeface="ＭＳ Ｐゴシック" pitchFamily="34" charset="-128"/>
                <a:cs typeface="+mn-cs"/>
              </a:defRPr>
            </a:lvl1pPr>
          </a:lstStyle>
          <a:p>
            <a:pPr lvl="0"/>
            <a:r>
              <a:rPr lang="en-US" dirty="0" smtClean="0"/>
              <a:t>CLICK TO EDIT MASTER TEXT STYLES</a:t>
            </a:r>
            <a:endParaRPr lang="en-US" dirty="0"/>
          </a:p>
        </p:txBody>
      </p:sp>
      <p:grpSp>
        <p:nvGrpSpPr>
          <p:cNvPr id="6" name="Group 4"/>
          <p:cNvGrpSpPr>
            <a:grpSpLocks/>
          </p:cNvGrpSpPr>
          <p:nvPr userDrawn="1"/>
        </p:nvGrpSpPr>
        <p:grpSpPr bwMode="auto">
          <a:xfrm>
            <a:off x="8378833" y="222253"/>
            <a:ext cx="536575" cy="539750"/>
            <a:chOff x="1633" y="1249"/>
            <a:chExt cx="2614" cy="2614"/>
          </a:xfrm>
        </p:grpSpPr>
        <p:sp>
          <p:nvSpPr>
            <p:cNvPr id="7" name="Freeform 5"/>
            <p:cNvSpPr>
              <a:spLocks/>
            </p:cNvSpPr>
            <p:nvPr/>
          </p:nvSpPr>
          <p:spPr bwMode="auto">
            <a:xfrm>
              <a:off x="1757" y="1372"/>
              <a:ext cx="2367" cy="2368"/>
            </a:xfrm>
            <a:custGeom>
              <a:avLst/>
              <a:gdLst/>
              <a:ahLst/>
              <a:cxnLst>
                <a:cxn ang="0">
                  <a:pos x="2613" y="14"/>
                </a:cxn>
                <a:cxn ang="0">
                  <a:pos x="2906" y="62"/>
                </a:cxn>
                <a:cxn ang="0">
                  <a:pos x="3184" y="145"/>
                </a:cxn>
                <a:cxn ang="0">
                  <a:pos x="3449" y="261"/>
                </a:cxn>
                <a:cxn ang="0">
                  <a:pos x="3695" y="406"/>
                </a:cxn>
                <a:cxn ang="0">
                  <a:pos x="3921" y="580"/>
                </a:cxn>
                <a:cxn ang="0">
                  <a:pos x="4125" y="778"/>
                </a:cxn>
                <a:cxn ang="0">
                  <a:pos x="4303" y="999"/>
                </a:cxn>
                <a:cxn ang="0">
                  <a:pos x="4454" y="1242"/>
                </a:cxn>
                <a:cxn ang="0">
                  <a:pos x="4576" y="1503"/>
                </a:cxn>
                <a:cxn ang="0">
                  <a:pos x="4666" y="1779"/>
                </a:cxn>
                <a:cxn ang="0">
                  <a:pos x="4721" y="2069"/>
                </a:cxn>
                <a:cxn ang="0">
                  <a:pos x="4740" y="2371"/>
                </a:cxn>
                <a:cxn ang="0">
                  <a:pos x="4721" y="2673"/>
                </a:cxn>
                <a:cxn ang="0">
                  <a:pos x="4666" y="2963"/>
                </a:cxn>
                <a:cxn ang="0">
                  <a:pos x="4576" y="3240"/>
                </a:cxn>
                <a:cxn ang="0">
                  <a:pos x="4454" y="3500"/>
                </a:cxn>
                <a:cxn ang="0">
                  <a:pos x="4303" y="3743"/>
                </a:cxn>
                <a:cxn ang="0">
                  <a:pos x="4125" y="3964"/>
                </a:cxn>
                <a:cxn ang="0">
                  <a:pos x="3921" y="4163"/>
                </a:cxn>
                <a:cxn ang="0">
                  <a:pos x="3695" y="4337"/>
                </a:cxn>
                <a:cxn ang="0">
                  <a:pos x="3449" y="4482"/>
                </a:cxn>
                <a:cxn ang="0">
                  <a:pos x="3184" y="4597"/>
                </a:cxn>
                <a:cxn ang="0">
                  <a:pos x="2906" y="4680"/>
                </a:cxn>
                <a:cxn ang="0">
                  <a:pos x="2613" y="4728"/>
                </a:cxn>
                <a:cxn ang="0">
                  <a:pos x="2309" y="4740"/>
                </a:cxn>
                <a:cxn ang="0">
                  <a:pos x="2009" y="4713"/>
                </a:cxn>
                <a:cxn ang="0">
                  <a:pos x="1721" y="4651"/>
                </a:cxn>
                <a:cxn ang="0">
                  <a:pos x="1448" y="4554"/>
                </a:cxn>
                <a:cxn ang="0">
                  <a:pos x="1191" y="4426"/>
                </a:cxn>
                <a:cxn ang="0">
                  <a:pos x="953" y="4270"/>
                </a:cxn>
                <a:cxn ang="0">
                  <a:pos x="735" y="4087"/>
                </a:cxn>
                <a:cxn ang="0">
                  <a:pos x="542" y="3878"/>
                </a:cxn>
                <a:cxn ang="0">
                  <a:pos x="375" y="3648"/>
                </a:cxn>
                <a:cxn ang="0">
                  <a:pos x="234" y="3399"/>
                </a:cxn>
                <a:cxn ang="0">
                  <a:pos x="125" y="3132"/>
                </a:cxn>
                <a:cxn ang="0">
                  <a:pos x="49" y="2848"/>
                </a:cxn>
                <a:cxn ang="0">
                  <a:pos x="7" y="2553"/>
                </a:cxn>
                <a:cxn ang="0">
                  <a:pos x="4" y="2249"/>
                </a:cxn>
                <a:cxn ang="0">
                  <a:pos x="37" y="1952"/>
                </a:cxn>
                <a:cxn ang="0">
                  <a:pos x="107" y="1667"/>
                </a:cxn>
                <a:cxn ang="0">
                  <a:pos x="210" y="1397"/>
                </a:cxn>
                <a:cxn ang="0">
                  <a:pos x="344" y="1143"/>
                </a:cxn>
                <a:cxn ang="0">
                  <a:pos x="506" y="908"/>
                </a:cxn>
                <a:cxn ang="0">
                  <a:pos x="695" y="696"/>
                </a:cxn>
                <a:cxn ang="0">
                  <a:pos x="908" y="507"/>
                </a:cxn>
                <a:cxn ang="0">
                  <a:pos x="1142" y="345"/>
                </a:cxn>
                <a:cxn ang="0">
                  <a:pos x="1395" y="211"/>
                </a:cxn>
                <a:cxn ang="0">
                  <a:pos x="1666" y="109"/>
                </a:cxn>
                <a:cxn ang="0">
                  <a:pos x="1951" y="38"/>
                </a:cxn>
                <a:cxn ang="0">
                  <a:pos x="2249" y="5"/>
                </a:cxn>
              </a:cxnLst>
              <a:rect l="0" t="0" r="r" b="b"/>
              <a:pathLst>
                <a:path w="4740" h="4741">
                  <a:moveTo>
                    <a:pt x="2370" y="0"/>
                  </a:moveTo>
                  <a:lnTo>
                    <a:pt x="2431" y="3"/>
                  </a:lnTo>
                  <a:lnTo>
                    <a:pt x="2492" y="5"/>
                  </a:lnTo>
                  <a:lnTo>
                    <a:pt x="2553" y="8"/>
                  </a:lnTo>
                  <a:lnTo>
                    <a:pt x="2613" y="14"/>
                  </a:lnTo>
                  <a:lnTo>
                    <a:pt x="2672" y="21"/>
                  </a:lnTo>
                  <a:lnTo>
                    <a:pt x="2731" y="29"/>
                  </a:lnTo>
                  <a:lnTo>
                    <a:pt x="2789" y="38"/>
                  </a:lnTo>
                  <a:lnTo>
                    <a:pt x="2848" y="50"/>
                  </a:lnTo>
                  <a:lnTo>
                    <a:pt x="2906" y="62"/>
                  </a:lnTo>
                  <a:lnTo>
                    <a:pt x="2962" y="76"/>
                  </a:lnTo>
                  <a:lnTo>
                    <a:pt x="3019" y="91"/>
                  </a:lnTo>
                  <a:lnTo>
                    <a:pt x="3075" y="109"/>
                  </a:lnTo>
                  <a:lnTo>
                    <a:pt x="3130" y="126"/>
                  </a:lnTo>
                  <a:lnTo>
                    <a:pt x="3184" y="145"/>
                  </a:lnTo>
                  <a:lnTo>
                    <a:pt x="3239" y="166"/>
                  </a:lnTo>
                  <a:lnTo>
                    <a:pt x="3293" y="188"/>
                  </a:lnTo>
                  <a:lnTo>
                    <a:pt x="3346" y="211"/>
                  </a:lnTo>
                  <a:lnTo>
                    <a:pt x="3398" y="235"/>
                  </a:lnTo>
                  <a:lnTo>
                    <a:pt x="3449" y="261"/>
                  </a:lnTo>
                  <a:lnTo>
                    <a:pt x="3500" y="287"/>
                  </a:lnTo>
                  <a:lnTo>
                    <a:pt x="3550" y="316"/>
                  </a:lnTo>
                  <a:lnTo>
                    <a:pt x="3599" y="345"/>
                  </a:lnTo>
                  <a:lnTo>
                    <a:pt x="3648" y="375"/>
                  </a:lnTo>
                  <a:lnTo>
                    <a:pt x="3695" y="406"/>
                  </a:lnTo>
                  <a:lnTo>
                    <a:pt x="3742" y="439"/>
                  </a:lnTo>
                  <a:lnTo>
                    <a:pt x="3788" y="473"/>
                  </a:lnTo>
                  <a:lnTo>
                    <a:pt x="3833" y="507"/>
                  </a:lnTo>
                  <a:lnTo>
                    <a:pt x="3878" y="543"/>
                  </a:lnTo>
                  <a:lnTo>
                    <a:pt x="3921" y="580"/>
                  </a:lnTo>
                  <a:lnTo>
                    <a:pt x="3963" y="618"/>
                  </a:lnTo>
                  <a:lnTo>
                    <a:pt x="4005" y="656"/>
                  </a:lnTo>
                  <a:lnTo>
                    <a:pt x="4046" y="696"/>
                  </a:lnTo>
                  <a:lnTo>
                    <a:pt x="4085" y="736"/>
                  </a:lnTo>
                  <a:lnTo>
                    <a:pt x="4125" y="778"/>
                  </a:lnTo>
                  <a:lnTo>
                    <a:pt x="4163" y="820"/>
                  </a:lnTo>
                  <a:lnTo>
                    <a:pt x="4198" y="864"/>
                  </a:lnTo>
                  <a:lnTo>
                    <a:pt x="4234" y="908"/>
                  </a:lnTo>
                  <a:lnTo>
                    <a:pt x="4270" y="954"/>
                  </a:lnTo>
                  <a:lnTo>
                    <a:pt x="4303" y="999"/>
                  </a:lnTo>
                  <a:lnTo>
                    <a:pt x="4335" y="1046"/>
                  </a:lnTo>
                  <a:lnTo>
                    <a:pt x="4367" y="1095"/>
                  </a:lnTo>
                  <a:lnTo>
                    <a:pt x="4396" y="1143"/>
                  </a:lnTo>
                  <a:lnTo>
                    <a:pt x="4426" y="1191"/>
                  </a:lnTo>
                  <a:lnTo>
                    <a:pt x="4454" y="1242"/>
                  </a:lnTo>
                  <a:lnTo>
                    <a:pt x="4481" y="1293"/>
                  </a:lnTo>
                  <a:lnTo>
                    <a:pt x="4506" y="1344"/>
                  </a:lnTo>
                  <a:lnTo>
                    <a:pt x="4531" y="1397"/>
                  </a:lnTo>
                  <a:lnTo>
                    <a:pt x="4554" y="1450"/>
                  </a:lnTo>
                  <a:lnTo>
                    <a:pt x="4576" y="1503"/>
                  </a:lnTo>
                  <a:lnTo>
                    <a:pt x="4596" y="1557"/>
                  </a:lnTo>
                  <a:lnTo>
                    <a:pt x="4615" y="1611"/>
                  </a:lnTo>
                  <a:lnTo>
                    <a:pt x="4634" y="1667"/>
                  </a:lnTo>
                  <a:lnTo>
                    <a:pt x="4650" y="1723"/>
                  </a:lnTo>
                  <a:lnTo>
                    <a:pt x="4666" y="1779"/>
                  </a:lnTo>
                  <a:lnTo>
                    <a:pt x="4680" y="1837"/>
                  </a:lnTo>
                  <a:lnTo>
                    <a:pt x="4693" y="1894"/>
                  </a:lnTo>
                  <a:lnTo>
                    <a:pt x="4703" y="1952"/>
                  </a:lnTo>
                  <a:lnTo>
                    <a:pt x="4713" y="2011"/>
                  </a:lnTo>
                  <a:lnTo>
                    <a:pt x="4721" y="2069"/>
                  </a:lnTo>
                  <a:lnTo>
                    <a:pt x="4728" y="2129"/>
                  </a:lnTo>
                  <a:lnTo>
                    <a:pt x="4733" y="2189"/>
                  </a:lnTo>
                  <a:lnTo>
                    <a:pt x="4737" y="2249"/>
                  </a:lnTo>
                  <a:lnTo>
                    <a:pt x="4740" y="2310"/>
                  </a:lnTo>
                  <a:lnTo>
                    <a:pt x="4740" y="2371"/>
                  </a:lnTo>
                  <a:lnTo>
                    <a:pt x="4740" y="2432"/>
                  </a:lnTo>
                  <a:lnTo>
                    <a:pt x="4737" y="2493"/>
                  </a:lnTo>
                  <a:lnTo>
                    <a:pt x="4733" y="2553"/>
                  </a:lnTo>
                  <a:lnTo>
                    <a:pt x="4728" y="2613"/>
                  </a:lnTo>
                  <a:lnTo>
                    <a:pt x="4721" y="2673"/>
                  </a:lnTo>
                  <a:lnTo>
                    <a:pt x="4713" y="2732"/>
                  </a:lnTo>
                  <a:lnTo>
                    <a:pt x="4703" y="2790"/>
                  </a:lnTo>
                  <a:lnTo>
                    <a:pt x="4693" y="2848"/>
                  </a:lnTo>
                  <a:lnTo>
                    <a:pt x="4680" y="2906"/>
                  </a:lnTo>
                  <a:lnTo>
                    <a:pt x="4666" y="2963"/>
                  </a:lnTo>
                  <a:lnTo>
                    <a:pt x="4650" y="3020"/>
                  </a:lnTo>
                  <a:lnTo>
                    <a:pt x="4634" y="3075"/>
                  </a:lnTo>
                  <a:lnTo>
                    <a:pt x="4615" y="3132"/>
                  </a:lnTo>
                  <a:lnTo>
                    <a:pt x="4596" y="3186"/>
                  </a:lnTo>
                  <a:lnTo>
                    <a:pt x="4576" y="3240"/>
                  </a:lnTo>
                  <a:lnTo>
                    <a:pt x="4554" y="3293"/>
                  </a:lnTo>
                  <a:lnTo>
                    <a:pt x="4531" y="3346"/>
                  </a:lnTo>
                  <a:lnTo>
                    <a:pt x="4506" y="3399"/>
                  </a:lnTo>
                  <a:lnTo>
                    <a:pt x="4481" y="3449"/>
                  </a:lnTo>
                  <a:lnTo>
                    <a:pt x="4454" y="3500"/>
                  </a:lnTo>
                  <a:lnTo>
                    <a:pt x="4426" y="3551"/>
                  </a:lnTo>
                  <a:lnTo>
                    <a:pt x="4396" y="3599"/>
                  </a:lnTo>
                  <a:lnTo>
                    <a:pt x="4367" y="3648"/>
                  </a:lnTo>
                  <a:lnTo>
                    <a:pt x="4335" y="3696"/>
                  </a:lnTo>
                  <a:lnTo>
                    <a:pt x="4303" y="3743"/>
                  </a:lnTo>
                  <a:lnTo>
                    <a:pt x="4270" y="3788"/>
                  </a:lnTo>
                  <a:lnTo>
                    <a:pt x="4234" y="3834"/>
                  </a:lnTo>
                  <a:lnTo>
                    <a:pt x="4198" y="3878"/>
                  </a:lnTo>
                  <a:lnTo>
                    <a:pt x="4163" y="3922"/>
                  </a:lnTo>
                  <a:lnTo>
                    <a:pt x="4125" y="3964"/>
                  </a:lnTo>
                  <a:lnTo>
                    <a:pt x="4085" y="4006"/>
                  </a:lnTo>
                  <a:lnTo>
                    <a:pt x="4046" y="4046"/>
                  </a:lnTo>
                  <a:lnTo>
                    <a:pt x="4005" y="4087"/>
                  </a:lnTo>
                  <a:lnTo>
                    <a:pt x="3963" y="4125"/>
                  </a:lnTo>
                  <a:lnTo>
                    <a:pt x="3921" y="4163"/>
                  </a:lnTo>
                  <a:lnTo>
                    <a:pt x="3878" y="4199"/>
                  </a:lnTo>
                  <a:lnTo>
                    <a:pt x="3833" y="4235"/>
                  </a:lnTo>
                  <a:lnTo>
                    <a:pt x="3788" y="4270"/>
                  </a:lnTo>
                  <a:lnTo>
                    <a:pt x="3742" y="4303"/>
                  </a:lnTo>
                  <a:lnTo>
                    <a:pt x="3695" y="4337"/>
                  </a:lnTo>
                  <a:lnTo>
                    <a:pt x="3648" y="4368"/>
                  </a:lnTo>
                  <a:lnTo>
                    <a:pt x="3599" y="4398"/>
                  </a:lnTo>
                  <a:lnTo>
                    <a:pt x="3550" y="4426"/>
                  </a:lnTo>
                  <a:lnTo>
                    <a:pt x="3500" y="4455"/>
                  </a:lnTo>
                  <a:lnTo>
                    <a:pt x="3449" y="4482"/>
                  </a:lnTo>
                  <a:lnTo>
                    <a:pt x="3398" y="4507"/>
                  </a:lnTo>
                  <a:lnTo>
                    <a:pt x="3346" y="4531"/>
                  </a:lnTo>
                  <a:lnTo>
                    <a:pt x="3293" y="4554"/>
                  </a:lnTo>
                  <a:lnTo>
                    <a:pt x="3239" y="4576"/>
                  </a:lnTo>
                  <a:lnTo>
                    <a:pt x="3184" y="4597"/>
                  </a:lnTo>
                  <a:lnTo>
                    <a:pt x="3130" y="4616"/>
                  </a:lnTo>
                  <a:lnTo>
                    <a:pt x="3075" y="4634"/>
                  </a:lnTo>
                  <a:lnTo>
                    <a:pt x="3019" y="4651"/>
                  </a:lnTo>
                  <a:lnTo>
                    <a:pt x="2962" y="4666"/>
                  </a:lnTo>
                  <a:lnTo>
                    <a:pt x="2906" y="4680"/>
                  </a:lnTo>
                  <a:lnTo>
                    <a:pt x="2848" y="4693"/>
                  </a:lnTo>
                  <a:lnTo>
                    <a:pt x="2789" y="4704"/>
                  </a:lnTo>
                  <a:lnTo>
                    <a:pt x="2731" y="4713"/>
                  </a:lnTo>
                  <a:lnTo>
                    <a:pt x="2672" y="4721"/>
                  </a:lnTo>
                  <a:lnTo>
                    <a:pt x="2613" y="4728"/>
                  </a:lnTo>
                  <a:lnTo>
                    <a:pt x="2553" y="4734"/>
                  </a:lnTo>
                  <a:lnTo>
                    <a:pt x="2492" y="4737"/>
                  </a:lnTo>
                  <a:lnTo>
                    <a:pt x="2431" y="4740"/>
                  </a:lnTo>
                  <a:lnTo>
                    <a:pt x="2370" y="4741"/>
                  </a:lnTo>
                  <a:lnTo>
                    <a:pt x="2309" y="4740"/>
                  </a:lnTo>
                  <a:lnTo>
                    <a:pt x="2249" y="4737"/>
                  </a:lnTo>
                  <a:lnTo>
                    <a:pt x="2188" y="4734"/>
                  </a:lnTo>
                  <a:lnTo>
                    <a:pt x="2128" y="4728"/>
                  </a:lnTo>
                  <a:lnTo>
                    <a:pt x="2068" y="4721"/>
                  </a:lnTo>
                  <a:lnTo>
                    <a:pt x="2009" y="4713"/>
                  </a:lnTo>
                  <a:lnTo>
                    <a:pt x="1951" y="4704"/>
                  </a:lnTo>
                  <a:lnTo>
                    <a:pt x="1893" y="4693"/>
                  </a:lnTo>
                  <a:lnTo>
                    <a:pt x="1835" y="4680"/>
                  </a:lnTo>
                  <a:lnTo>
                    <a:pt x="1778" y="4666"/>
                  </a:lnTo>
                  <a:lnTo>
                    <a:pt x="1721" y="4651"/>
                  </a:lnTo>
                  <a:lnTo>
                    <a:pt x="1666" y="4634"/>
                  </a:lnTo>
                  <a:lnTo>
                    <a:pt x="1611" y="4616"/>
                  </a:lnTo>
                  <a:lnTo>
                    <a:pt x="1556" y="4597"/>
                  </a:lnTo>
                  <a:lnTo>
                    <a:pt x="1501" y="4576"/>
                  </a:lnTo>
                  <a:lnTo>
                    <a:pt x="1448" y="4554"/>
                  </a:lnTo>
                  <a:lnTo>
                    <a:pt x="1395" y="4531"/>
                  </a:lnTo>
                  <a:lnTo>
                    <a:pt x="1344" y="4507"/>
                  </a:lnTo>
                  <a:lnTo>
                    <a:pt x="1292" y="4482"/>
                  </a:lnTo>
                  <a:lnTo>
                    <a:pt x="1241" y="4455"/>
                  </a:lnTo>
                  <a:lnTo>
                    <a:pt x="1191" y="4426"/>
                  </a:lnTo>
                  <a:lnTo>
                    <a:pt x="1142" y="4398"/>
                  </a:lnTo>
                  <a:lnTo>
                    <a:pt x="1094" y="4368"/>
                  </a:lnTo>
                  <a:lnTo>
                    <a:pt x="1045" y="4337"/>
                  </a:lnTo>
                  <a:lnTo>
                    <a:pt x="999" y="4303"/>
                  </a:lnTo>
                  <a:lnTo>
                    <a:pt x="953" y="4270"/>
                  </a:lnTo>
                  <a:lnTo>
                    <a:pt x="908" y="4235"/>
                  </a:lnTo>
                  <a:lnTo>
                    <a:pt x="863" y="4199"/>
                  </a:lnTo>
                  <a:lnTo>
                    <a:pt x="819" y="4163"/>
                  </a:lnTo>
                  <a:lnTo>
                    <a:pt x="777" y="4125"/>
                  </a:lnTo>
                  <a:lnTo>
                    <a:pt x="735" y="4087"/>
                  </a:lnTo>
                  <a:lnTo>
                    <a:pt x="695" y="4046"/>
                  </a:lnTo>
                  <a:lnTo>
                    <a:pt x="656" y="4006"/>
                  </a:lnTo>
                  <a:lnTo>
                    <a:pt x="617" y="3964"/>
                  </a:lnTo>
                  <a:lnTo>
                    <a:pt x="579" y="3922"/>
                  </a:lnTo>
                  <a:lnTo>
                    <a:pt x="542" y="3878"/>
                  </a:lnTo>
                  <a:lnTo>
                    <a:pt x="506" y="3834"/>
                  </a:lnTo>
                  <a:lnTo>
                    <a:pt x="471" y="3788"/>
                  </a:lnTo>
                  <a:lnTo>
                    <a:pt x="438" y="3743"/>
                  </a:lnTo>
                  <a:lnTo>
                    <a:pt x="406" y="3696"/>
                  </a:lnTo>
                  <a:lnTo>
                    <a:pt x="375" y="3648"/>
                  </a:lnTo>
                  <a:lnTo>
                    <a:pt x="344" y="3599"/>
                  </a:lnTo>
                  <a:lnTo>
                    <a:pt x="315" y="3551"/>
                  </a:lnTo>
                  <a:lnTo>
                    <a:pt x="287" y="3500"/>
                  </a:lnTo>
                  <a:lnTo>
                    <a:pt x="259" y="3449"/>
                  </a:lnTo>
                  <a:lnTo>
                    <a:pt x="234" y="3399"/>
                  </a:lnTo>
                  <a:lnTo>
                    <a:pt x="210" y="3346"/>
                  </a:lnTo>
                  <a:lnTo>
                    <a:pt x="187" y="3293"/>
                  </a:lnTo>
                  <a:lnTo>
                    <a:pt x="165" y="3240"/>
                  </a:lnTo>
                  <a:lnTo>
                    <a:pt x="144" y="3186"/>
                  </a:lnTo>
                  <a:lnTo>
                    <a:pt x="125" y="3132"/>
                  </a:lnTo>
                  <a:lnTo>
                    <a:pt x="107" y="3075"/>
                  </a:lnTo>
                  <a:lnTo>
                    <a:pt x="90" y="3020"/>
                  </a:lnTo>
                  <a:lnTo>
                    <a:pt x="75" y="2963"/>
                  </a:lnTo>
                  <a:lnTo>
                    <a:pt x="61" y="2906"/>
                  </a:lnTo>
                  <a:lnTo>
                    <a:pt x="49" y="2848"/>
                  </a:lnTo>
                  <a:lnTo>
                    <a:pt x="37" y="2790"/>
                  </a:lnTo>
                  <a:lnTo>
                    <a:pt x="28" y="2732"/>
                  </a:lnTo>
                  <a:lnTo>
                    <a:pt x="20" y="2673"/>
                  </a:lnTo>
                  <a:lnTo>
                    <a:pt x="13" y="2613"/>
                  </a:lnTo>
                  <a:lnTo>
                    <a:pt x="7" y="2553"/>
                  </a:lnTo>
                  <a:lnTo>
                    <a:pt x="4" y="2493"/>
                  </a:lnTo>
                  <a:lnTo>
                    <a:pt x="1" y="2432"/>
                  </a:lnTo>
                  <a:lnTo>
                    <a:pt x="0" y="2371"/>
                  </a:lnTo>
                  <a:lnTo>
                    <a:pt x="1" y="2310"/>
                  </a:lnTo>
                  <a:lnTo>
                    <a:pt x="4" y="2249"/>
                  </a:lnTo>
                  <a:lnTo>
                    <a:pt x="7" y="2189"/>
                  </a:lnTo>
                  <a:lnTo>
                    <a:pt x="13" y="2129"/>
                  </a:lnTo>
                  <a:lnTo>
                    <a:pt x="20" y="2069"/>
                  </a:lnTo>
                  <a:lnTo>
                    <a:pt x="28" y="2011"/>
                  </a:lnTo>
                  <a:lnTo>
                    <a:pt x="37" y="1952"/>
                  </a:lnTo>
                  <a:lnTo>
                    <a:pt x="49" y="1894"/>
                  </a:lnTo>
                  <a:lnTo>
                    <a:pt x="61" y="1837"/>
                  </a:lnTo>
                  <a:lnTo>
                    <a:pt x="75" y="1779"/>
                  </a:lnTo>
                  <a:lnTo>
                    <a:pt x="90" y="1723"/>
                  </a:lnTo>
                  <a:lnTo>
                    <a:pt x="107" y="1667"/>
                  </a:lnTo>
                  <a:lnTo>
                    <a:pt x="125" y="1611"/>
                  </a:lnTo>
                  <a:lnTo>
                    <a:pt x="144" y="1557"/>
                  </a:lnTo>
                  <a:lnTo>
                    <a:pt x="165" y="1503"/>
                  </a:lnTo>
                  <a:lnTo>
                    <a:pt x="187" y="1450"/>
                  </a:lnTo>
                  <a:lnTo>
                    <a:pt x="210" y="1397"/>
                  </a:lnTo>
                  <a:lnTo>
                    <a:pt x="234" y="1344"/>
                  </a:lnTo>
                  <a:lnTo>
                    <a:pt x="259" y="1293"/>
                  </a:lnTo>
                  <a:lnTo>
                    <a:pt x="287" y="1242"/>
                  </a:lnTo>
                  <a:lnTo>
                    <a:pt x="315" y="1191"/>
                  </a:lnTo>
                  <a:lnTo>
                    <a:pt x="344" y="1143"/>
                  </a:lnTo>
                  <a:lnTo>
                    <a:pt x="375" y="1095"/>
                  </a:lnTo>
                  <a:lnTo>
                    <a:pt x="406" y="1046"/>
                  </a:lnTo>
                  <a:lnTo>
                    <a:pt x="438" y="999"/>
                  </a:lnTo>
                  <a:lnTo>
                    <a:pt x="471" y="954"/>
                  </a:lnTo>
                  <a:lnTo>
                    <a:pt x="506" y="908"/>
                  </a:lnTo>
                  <a:lnTo>
                    <a:pt x="542" y="864"/>
                  </a:lnTo>
                  <a:lnTo>
                    <a:pt x="579" y="820"/>
                  </a:lnTo>
                  <a:lnTo>
                    <a:pt x="617" y="778"/>
                  </a:lnTo>
                  <a:lnTo>
                    <a:pt x="656" y="736"/>
                  </a:lnTo>
                  <a:lnTo>
                    <a:pt x="695" y="696"/>
                  </a:lnTo>
                  <a:lnTo>
                    <a:pt x="735" y="656"/>
                  </a:lnTo>
                  <a:lnTo>
                    <a:pt x="777" y="618"/>
                  </a:lnTo>
                  <a:lnTo>
                    <a:pt x="819" y="580"/>
                  </a:lnTo>
                  <a:lnTo>
                    <a:pt x="863" y="543"/>
                  </a:lnTo>
                  <a:lnTo>
                    <a:pt x="908" y="507"/>
                  </a:lnTo>
                  <a:lnTo>
                    <a:pt x="953" y="473"/>
                  </a:lnTo>
                  <a:lnTo>
                    <a:pt x="999" y="439"/>
                  </a:lnTo>
                  <a:lnTo>
                    <a:pt x="1045" y="406"/>
                  </a:lnTo>
                  <a:lnTo>
                    <a:pt x="1094" y="375"/>
                  </a:lnTo>
                  <a:lnTo>
                    <a:pt x="1142" y="345"/>
                  </a:lnTo>
                  <a:lnTo>
                    <a:pt x="1191" y="316"/>
                  </a:lnTo>
                  <a:lnTo>
                    <a:pt x="1241" y="287"/>
                  </a:lnTo>
                  <a:lnTo>
                    <a:pt x="1292" y="261"/>
                  </a:lnTo>
                  <a:lnTo>
                    <a:pt x="1344" y="235"/>
                  </a:lnTo>
                  <a:lnTo>
                    <a:pt x="1395" y="211"/>
                  </a:lnTo>
                  <a:lnTo>
                    <a:pt x="1448" y="188"/>
                  </a:lnTo>
                  <a:lnTo>
                    <a:pt x="1501" y="166"/>
                  </a:lnTo>
                  <a:lnTo>
                    <a:pt x="1556" y="145"/>
                  </a:lnTo>
                  <a:lnTo>
                    <a:pt x="1611" y="126"/>
                  </a:lnTo>
                  <a:lnTo>
                    <a:pt x="1666" y="109"/>
                  </a:lnTo>
                  <a:lnTo>
                    <a:pt x="1721" y="91"/>
                  </a:lnTo>
                  <a:lnTo>
                    <a:pt x="1778" y="76"/>
                  </a:lnTo>
                  <a:lnTo>
                    <a:pt x="1835" y="62"/>
                  </a:lnTo>
                  <a:lnTo>
                    <a:pt x="1893" y="50"/>
                  </a:lnTo>
                  <a:lnTo>
                    <a:pt x="1951" y="38"/>
                  </a:lnTo>
                  <a:lnTo>
                    <a:pt x="2009" y="29"/>
                  </a:lnTo>
                  <a:lnTo>
                    <a:pt x="2068" y="21"/>
                  </a:lnTo>
                  <a:lnTo>
                    <a:pt x="2128" y="14"/>
                  </a:lnTo>
                  <a:lnTo>
                    <a:pt x="2188" y="8"/>
                  </a:lnTo>
                  <a:lnTo>
                    <a:pt x="2249" y="5"/>
                  </a:lnTo>
                  <a:lnTo>
                    <a:pt x="2309" y="3"/>
                  </a:lnTo>
                  <a:lnTo>
                    <a:pt x="2370" y="1"/>
                  </a:lnTo>
                  <a:lnTo>
                    <a:pt x="2370" y="0"/>
                  </a:lnTo>
                  <a:close/>
                </a:path>
              </a:pathLst>
            </a:custGeom>
            <a:solidFill>
              <a:srgbClr val="FFFFFF"/>
            </a:solidFill>
            <a:ln w="9525">
              <a:noFill/>
              <a:round/>
              <a:headEnd/>
              <a:tailEnd/>
            </a:ln>
          </p:spPr>
          <p:txBody>
            <a:bodyPr/>
            <a:lstStyle/>
            <a:p>
              <a:pPr>
                <a:defRPr/>
              </a:pPr>
              <a:endParaRPr lang="en-US">
                <a:ea typeface="+mn-ea"/>
              </a:endParaRPr>
            </a:p>
          </p:txBody>
        </p:sp>
        <p:sp>
          <p:nvSpPr>
            <p:cNvPr id="8" name="Freeform 6"/>
            <p:cNvSpPr>
              <a:spLocks noEditPoints="1"/>
            </p:cNvSpPr>
            <p:nvPr/>
          </p:nvSpPr>
          <p:spPr bwMode="auto">
            <a:xfrm>
              <a:off x="1633" y="1249"/>
              <a:ext cx="2614" cy="2614"/>
            </a:xfrm>
            <a:custGeom>
              <a:avLst/>
              <a:gdLst/>
              <a:ahLst/>
              <a:cxnLst>
                <a:cxn ang="0">
                  <a:pos x="2217" y="5198"/>
                </a:cxn>
                <a:cxn ang="0">
                  <a:pos x="1776" y="5091"/>
                </a:cxn>
                <a:cxn ang="0">
                  <a:pos x="1369" y="4912"/>
                </a:cxn>
                <a:cxn ang="0">
                  <a:pos x="1001" y="4671"/>
                </a:cxn>
                <a:cxn ang="0">
                  <a:pos x="680" y="4371"/>
                </a:cxn>
                <a:cxn ang="0">
                  <a:pos x="412" y="4023"/>
                </a:cxn>
                <a:cxn ang="0">
                  <a:pos x="206" y="3631"/>
                </a:cxn>
                <a:cxn ang="0">
                  <a:pos x="67" y="3204"/>
                </a:cxn>
                <a:cxn ang="0">
                  <a:pos x="3" y="2749"/>
                </a:cxn>
                <a:cxn ang="0">
                  <a:pos x="21" y="2281"/>
                </a:cxn>
                <a:cxn ang="0">
                  <a:pos x="118" y="1838"/>
                </a:cxn>
                <a:cxn ang="0">
                  <a:pos x="287" y="1424"/>
                </a:cxn>
                <a:cxn ang="0">
                  <a:pos x="520" y="1051"/>
                </a:cxn>
                <a:cxn ang="0">
                  <a:pos x="811" y="722"/>
                </a:cxn>
                <a:cxn ang="0">
                  <a:pos x="1153" y="447"/>
                </a:cxn>
                <a:cxn ang="0">
                  <a:pos x="1539" y="231"/>
                </a:cxn>
                <a:cxn ang="0">
                  <a:pos x="1961" y="82"/>
                </a:cxn>
                <a:cxn ang="0">
                  <a:pos x="2414" y="8"/>
                </a:cxn>
                <a:cxn ang="0">
                  <a:pos x="2881" y="14"/>
                </a:cxn>
                <a:cxn ang="0">
                  <a:pos x="3329" y="99"/>
                </a:cxn>
                <a:cxn ang="0">
                  <a:pos x="3748" y="258"/>
                </a:cxn>
                <a:cxn ang="0">
                  <a:pos x="4128" y="483"/>
                </a:cxn>
                <a:cxn ang="0">
                  <a:pos x="4463" y="766"/>
                </a:cxn>
                <a:cxn ang="0">
                  <a:pos x="4746" y="1102"/>
                </a:cxn>
                <a:cxn ang="0">
                  <a:pos x="4971" y="1482"/>
                </a:cxn>
                <a:cxn ang="0">
                  <a:pos x="5129" y="1899"/>
                </a:cxn>
                <a:cxn ang="0">
                  <a:pos x="5215" y="2347"/>
                </a:cxn>
                <a:cxn ang="0">
                  <a:pos x="5221" y="2815"/>
                </a:cxn>
                <a:cxn ang="0">
                  <a:pos x="5146" y="3267"/>
                </a:cxn>
                <a:cxn ang="0">
                  <a:pos x="4998" y="3689"/>
                </a:cxn>
                <a:cxn ang="0">
                  <a:pos x="4782" y="4075"/>
                </a:cxn>
                <a:cxn ang="0">
                  <a:pos x="4507" y="4417"/>
                </a:cxn>
                <a:cxn ang="0">
                  <a:pos x="4178" y="4709"/>
                </a:cxn>
                <a:cxn ang="0">
                  <a:pos x="3804" y="4942"/>
                </a:cxn>
                <a:cxn ang="0">
                  <a:pos x="3392" y="5111"/>
                </a:cxn>
                <a:cxn ang="0">
                  <a:pos x="2947" y="5207"/>
                </a:cxn>
                <a:cxn ang="0">
                  <a:pos x="1131" y="3819"/>
                </a:cxn>
                <a:cxn ang="0">
                  <a:pos x="1258" y="3381"/>
                </a:cxn>
                <a:cxn ang="0">
                  <a:pos x="1348" y="3148"/>
                </a:cxn>
                <a:cxn ang="0">
                  <a:pos x="1447" y="2959"/>
                </a:cxn>
                <a:cxn ang="0">
                  <a:pos x="1556" y="2822"/>
                </a:cxn>
                <a:cxn ang="0">
                  <a:pos x="1690" y="2718"/>
                </a:cxn>
                <a:cxn ang="0">
                  <a:pos x="1855" y="2666"/>
                </a:cxn>
                <a:cxn ang="0">
                  <a:pos x="2001" y="2672"/>
                </a:cxn>
                <a:cxn ang="0">
                  <a:pos x="2144" y="2739"/>
                </a:cxn>
                <a:cxn ang="0">
                  <a:pos x="2295" y="2881"/>
                </a:cxn>
                <a:cxn ang="0">
                  <a:pos x="2435" y="3090"/>
                </a:cxn>
                <a:cxn ang="0">
                  <a:pos x="2614" y="3456"/>
                </a:cxn>
                <a:cxn ang="0">
                  <a:pos x="2794" y="3090"/>
                </a:cxn>
                <a:cxn ang="0">
                  <a:pos x="2934" y="2881"/>
                </a:cxn>
                <a:cxn ang="0">
                  <a:pos x="3085" y="2739"/>
                </a:cxn>
                <a:cxn ang="0">
                  <a:pos x="3228" y="2672"/>
                </a:cxn>
                <a:cxn ang="0">
                  <a:pos x="3400" y="2669"/>
                </a:cxn>
                <a:cxn ang="0">
                  <a:pos x="3560" y="2729"/>
                </a:cxn>
                <a:cxn ang="0">
                  <a:pos x="3689" y="2838"/>
                </a:cxn>
                <a:cxn ang="0">
                  <a:pos x="3796" y="2983"/>
                </a:cxn>
                <a:cxn ang="0">
                  <a:pos x="3894" y="3179"/>
                </a:cxn>
                <a:cxn ang="0">
                  <a:pos x="3983" y="3417"/>
                </a:cxn>
                <a:cxn ang="0">
                  <a:pos x="4268" y="3819"/>
                </a:cxn>
                <a:cxn ang="0">
                  <a:pos x="1131" y="3819"/>
                </a:cxn>
              </a:cxnLst>
              <a:rect l="0" t="0" r="r" b="b"/>
              <a:pathLst>
                <a:path w="5228" h="5228">
                  <a:moveTo>
                    <a:pt x="2614" y="5227"/>
                  </a:moveTo>
                  <a:lnTo>
                    <a:pt x="2547" y="5227"/>
                  </a:lnTo>
                  <a:lnTo>
                    <a:pt x="2480" y="5225"/>
                  </a:lnTo>
                  <a:lnTo>
                    <a:pt x="2414" y="5221"/>
                  </a:lnTo>
                  <a:lnTo>
                    <a:pt x="2347" y="5214"/>
                  </a:lnTo>
                  <a:lnTo>
                    <a:pt x="2281" y="5207"/>
                  </a:lnTo>
                  <a:lnTo>
                    <a:pt x="2217" y="5198"/>
                  </a:lnTo>
                  <a:lnTo>
                    <a:pt x="2152" y="5188"/>
                  </a:lnTo>
                  <a:lnTo>
                    <a:pt x="2088" y="5175"/>
                  </a:lnTo>
                  <a:lnTo>
                    <a:pt x="2024" y="5161"/>
                  </a:lnTo>
                  <a:lnTo>
                    <a:pt x="1961" y="5146"/>
                  </a:lnTo>
                  <a:lnTo>
                    <a:pt x="1899" y="5129"/>
                  </a:lnTo>
                  <a:lnTo>
                    <a:pt x="1838" y="5111"/>
                  </a:lnTo>
                  <a:lnTo>
                    <a:pt x="1776" y="5091"/>
                  </a:lnTo>
                  <a:lnTo>
                    <a:pt x="1715" y="5069"/>
                  </a:lnTo>
                  <a:lnTo>
                    <a:pt x="1657" y="5047"/>
                  </a:lnTo>
                  <a:lnTo>
                    <a:pt x="1597" y="5023"/>
                  </a:lnTo>
                  <a:lnTo>
                    <a:pt x="1539" y="4998"/>
                  </a:lnTo>
                  <a:lnTo>
                    <a:pt x="1482" y="4970"/>
                  </a:lnTo>
                  <a:lnTo>
                    <a:pt x="1425" y="4942"/>
                  </a:lnTo>
                  <a:lnTo>
                    <a:pt x="1369" y="4912"/>
                  </a:lnTo>
                  <a:lnTo>
                    <a:pt x="1313" y="4881"/>
                  </a:lnTo>
                  <a:lnTo>
                    <a:pt x="1259" y="4849"/>
                  </a:lnTo>
                  <a:lnTo>
                    <a:pt x="1206" y="4816"/>
                  </a:lnTo>
                  <a:lnTo>
                    <a:pt x="1153" y="4781"/>
                  </a:lnTo>
                  <a:lnTo>
                    <a:pt x="1101" y="4745"/>
                  </a:lnTo>
                  <a:lnTo>
                    <a:pt x="1051" y="4709"/>
                  </a:lnTo>
                  <a:lnTo>
                    <a:pt x="1001" y="4671"/>
                  </a:lnTo>
                  <a:lnTo>
                    <a:pt x="952" y="4631"/>
                  </a:lnTo>
                  <a:lnTo>
                    <a:pt x="904" y="4591"/>
                  </a:lnTo>
                  <a:lnTo>
                    <a:pt x="857" y="4548"/>
                  </a:lnTo>
                  <a:lnTo>
                    <a:pt x="811" y="4506"/>
                  </a:lnTo>
                  <a:lnTo>
                    <a:pt x="766" y="4462"/>
                  </a:lnTo>
                  <a:lnTo>
                    <a:pt x="722" y="4417"/>
                  </a:lnTo>
                  <a:lnTo>
                    <a:pt x="680" y="4371"/>
                  </a:lnTo>
                  <a:lnTo>
                    <a:pt x="638" y="4325"/>
                  </a:lnTo>
                  <a:lnTo>
                    <a:pt x="598" y="4277"/>
                  </a:lnTo>
                  <a:lnTo>
                    <a:pt x="558" y="4228"/>
                  </a:lnTo>
                  <a:lnTo>
                    <a:pt x="520" y="4177"/>
                  </a:lnTo>
                  <a:lnTo>
                    <a:pt x="483" y="4127"/>
                  </a:lnTo>
                  <a:lnTo>
                    <a:pt x="447" y="4075"/>
                  </a:lnTo>
                  <a:lnTo>
                    <a:pt x="412" y="4023"/>
                  </a:lnTo>
                  <a:lnTo>
                    <a:pt x="379" y="3969"/>
                  </a:lnTo>
                  <a:lnTo>
                    <a:pt x="347" y="3915"/>
                  </a:lnTo>
                  <a:lnTo>
                    <a:pt x="316" y="3860"/>
                  </a:lnTo>
                  <a:lnTo>
                    <a:pt x="287" y="3804"/>
                  </a:lnTo>
                  <a:lnTo>
                    <a:pt x="258" y="3747"/>
                  </a:lnTo>
                  <a:lnTo>
                    <a:pt x="232" y="3689"/>
                  </a:lnTo>
                  <a:lnTo>
                    <a:pt x="206" y="3631"/>
                  </a:lnTo>
                  <a:lnTo>
                    <a:pt x="182" y="3573"/>
                  </a:lnTo>
                  <a:lnTo>
                    <a:pt x="159" y="3513"/>
                  </a:lnTo>
                  <a:lnTo>
                    <a:pt x="137" y="3452"/>
                  </a:lnTo>
                  <a:lnTo>
                    <a:pt x="118" y="3391"/>
                  </a:lnTo>
                  <a:lnTo>
                    <a:pt x="99" y="3330"/>
                  </a:lnTo>
                  <a:lnTo>
                    <a:pt x="83" y="3267"/>
                  </a:lnTo>
                  <a:lnTo>
                    <a:pt x="67" y="3204"/>
                  </a:lnTo>
                  <a:lnTo>
                    <a:pt x="53" y="3141"/>
                  </a:lnTo>
                  <a:lnTo>
                    <a:pt x="41" y="3076"/>
                  </a:lnTo>
                  <a:lnTo>
                    <a:pt x="30" y="3012"/>
                  </a:lnTo>
                  <a:lnTo>
                    <a:pt x="21" y="2947"/>
                  </a:lnTo>
                  <a:lnTo>
                    <a:pt x="14" y="2881"/>
                  </a:lnTo>
                  <a:lnTo>
                    <a:pt x="8" y="2815"/>
                  </a:lnTo>
                  <a:lnTo>
                    <a:pt x="3" y="2749"/>
                  </a:lnTo>
                  <a:lnTo>
                    <a:pt x="1" y="2682"/>
                  </a:lnTo>
                  <a:lnTo>
                    <a:pt x="0" y="2614"/>
                  </a:lnTo>
                  <a:lnTo>
                    <a:pt x="1" y="2546"/>
                  </a:lnTo>
                  <a:lnTo>
                    <a:pt x="3" y="2479"/>
                  </a:lnTo>
                  <a:lnTo>
                    <a:pt x="8" y="2413"/>
                  </a:lnTo>
                  <a:lnTo>
                    <a:pt x="14" y="2347"/>
                  </a:lnTo>
                  <a:lnTo>
                    <a:pt x="21" y="2281"/>
                  </a:lnTo>
                  <a:lnTo>
                    <a:pt x="30" y="2217"/>
                  </a:lnTo>
                  <a:lnTo>
                    <a:pt x="41" y="2152"/>
                  </a:lnTo>
                  <a:lnTo>
                    <a:pt x="53" y="2088"/>
                  </a:lnTo>
                  <a:lnTo>
                    <a:pt x="67" y="2024"/>
                  </a:lnTo>
                  <a:lnTo>
                    <a:pt x="83" y="1961"/>
                  </a:lnTo>
                  <a:lnTo>
                    <a:pt x="99" y="1899"/>
                  </a:lnTo>
                  <a:lnTo>
                    <a:pt x="118" y="1838"/>
                  </a:lnTo>
                  <a:lnTo>
                    <a:pt x="137" y="1777"/>
                  </a:lnTo>
                  <a:lnTo>
                    <a:pt x="159" y="1716"/>
                  </a:lnTo>
                  <a:lnTo>
                    <a:pt x="182" y="1656"/>
                  </a:lnTo>
                  <a:lnTo>
                    <a:pt x="206" y="1597"/>
                  </a:lnTo>
                  <a:lnTo>
                    <a:pt x="232" y="1539"/>
                  </a:lnTo>
                  <a:lnTo>
                    <a:pt x="258" y="1482"/>
                  </a:lnTo>
                  <a:lnTo>
                    <a:pt x="287" y="1424"/>
                  </a:lnTo>
                  <a:lnTo>
                    <a:pt x="316" y="1369"/>
                  </a:lnTo>
                  <a:lnTo>
                    <a:pt x="347" y="1313"/>
                  </a:lnTo>
                  <a:lnTo>
                    <a:pt x="379" y="1259"/>
                  </a:lnTo>
                  <a:lnTo>
                    <a:pt x="412" y="1205"/>
                  </a:lnTo>
                  <a:lnTo>
                    <a:pt x="447" y="1153"/>
                  </a:lnTo>
                  <a:lnTo>
                    <a:pt x="483" y="1102"/>
                  </a:lnTo>
                  <a:lnTo>
                    <a:pt x="520" y="1051"/>
                  </a:lnTo>
                  <a:lnTo>
                    <a:pt x="558" y="1000"/>
                  </a:lnTo>
                  <a:lnTo>
                    <a:pt x="598" y="952"/>
                  </a:lnTo>
                  <a:lnTo>
                    <a:pt x="638" y="903"/>
                  </a:lnTo>
                  <a:lnTo>
                    <a:pt x="680" y="857"/>
                  </a:lnTo>
                  <a:lnTo>
                    <a:pt x="722" y="811"/>
                  </a:lnTo>
                  <a:lnTo>
                    <a:pt x="766" y="766"/>
                  </a:lnTo>
                  <a:lnTo>
                    <a:pt x="811" y="722"/>
                  </a:lnTo>
                  <a:lnTo>
                    <a:pt x="857" y="680"/>
                  </a:lnTo>
                  <a:lnTo>
                    <a:pt x="904" y="637"/>
                  </a:lnTo>
                  <a:lnTo>
                    <a:pt x="952" y="597"/>
                  </a:lnTo>
                  <a:lnTo>
                    <a:pt x="1001" y="558"/>
                  </a:lnTo>
                  <a:lnTo>
                    <a:pt x="1051" y="520"/>
                  </a:lnTo>
                  <a:lnTo>
                    <a:pt x="1101" y="483"/>
                  </a:lnTo>
                  <a:lnTo>
                    <a:pt x="1153" y="447"/>
                  </a:lnTo>
                  <a:lnTo>
                    <a:pt x="1206" y="413"/>
                  </a:lnTo>
                  <a:lnTo>
                    <a:pt x="1259" y="379"/>
                  </a:lnTo>
                  <a:lnTo>
                    <a:pt x="1313" y="347"/>
                  </a:lnTo>
                  <a:lnTo>
                    <a:pt x="1369" y="316"/>
                  </a:lnTo>
                  <a:lnTo>
                    <a:pt x="1425" y="286"/>
                  </a:lnTo>
                  <a:lnTo>
                    <a:pt x="1482" y="258"/>
                  </a:lnTo>
                  <a:lnTo>
                    <a:pt x="1539" y="231"/>
                  </a:lnTo>
                  <a:lnTo>
                    <a:pt x="1597" y="205"/>
                  </a:lnTo>
                  <a:lnTo>
                    <a:pt x="1657" y="181"/>
                  </a:lnTo>
                  <a:lnTo>
                    <a:pt x="1715" y="159"/>
                  </a:lnTo>
                  <a:lnTo>
                    <a:pt x="1776" y="137"/>
                  </a:lnTo>
                  <a:lnTo>
                    <a:pt x="1838" y="118"/>
                  </a:lnTo>
                  <a:lnTo>
                    <a:pt x="1899" y="99"/>
                  </a:lnTo>
                  <a:lnTo>
                    <a:pt x="1961" y="82"/>
                  </a:lnTo>
                  <a:lnTo>
                    <a:pt x="2024" y="67"/>
                  </a:lnTo>
                  <a:lnTo>
                    <a:pt x="2088" y="53"/>
                  </a:lnTo>
                  <a:lnTo>
                    <a:pt x="2152" y="40"/>
                  </a:lnTo>
                  <a:lnTo>
                    <a:pt x="2217" y="30"/>
                  </a:lnTo>
                  <a:lnTo>
                    <a:pt x="2281" y="21"/>
                  </a:lnTo>
                  <a:lnTo>
                    <a:pt x="2347" y="14"/>
                  </a:lnTo>
                  <a:lnTo>
                    <a:pt x="2414" y="8"/>
                  </a:lnTo>
                  <a:lnTo>
                    <a:pt x="2480" y="4"/>
                  </a:lnTo>
                  <a:lnTo>
                    <a:pt x="2547" y="1"/>
                  </a:lnTo>
                  <a:lnTo>
                    <a:pt x="2614" y="0"/>
                  </a:lnTo>
                  <a:lnTo>
                    <a:pt x="2682" y="1"/>
                  </a:lnTo>
                  <a:lnTo>
                    <a:pt x="2749" y="4"/>
                  </a:lnTo>
                  <a:lnTo>
                    <a:pt x="2816" y="8"/>
                  </a:lnTo>
                  <a:lnTo>
                    <a:pt x="2881" y="14"/>
                  </a:lnTo>
                  <a:lnTo>
                    <a:pt x="2947" y="21"/>
                  </a:lnTo>
                  <a:lnTo>
                    <a:pt x="3013" y="30"/>
                  </a:lnTo>
                  <a:lnTo>
                    <a:pt x="3077" y="40"/>
                  </a:lnTo>
                  <a:lnTo>
                    <a:pt x="3140" y="53"/>
                  </a:lnTo>
                  <a:lnTo>
                    <a:pt x="3205" y="67"/>
                  </a:lnTo>
                  <a:lnTo>
                    <a:pt x="3267" y="82"/>
                  </a:lnTo>
                  <a:lnTo>
                    <a:pt x="3329" y="99"/>
                  </a:lnTo>
                  <a:lnTo>
                    <a:pt x="3392" y="118"/>
                  </a:lnTo>
                  <a:lnTo>
                    <a:pt x="3453" y="137"/>
                  </a:lnTo>
                  <a:lnTo>
                    <a:pt x="3513" y="159"/>
                  </a:lnTo>
                  <a:lnTo>
                    <a:pt x="3573" y="181"/>
                  </a:lnTo>
                  <a:lnTo>
                    <a:pt x="3631" y="205"/>
                  </a:lnTo>
                  <a:lnTo>
                    <a:pt x="3690" y="231"/>
                  </a:lnTo>
                  <a:lnTo>
                    <a:pt x="3748" y="258"/>
                  </a:lnTo>
                  <a:lnTo>
                    <a:pt x="3804" y="286"/>
                  </a:lnTo>
                  <a:lnTo>
                    <a:pt x="3861" y="316"/>
                  </a:lnTo>
                  <a:lnTo>
                    <a:pt x="3915" y="347"/>
                  </a:lnTo>
                  <a:lnTo>
                    <a:pt x="3970" y="379"/>
                  </a:lnTo>
                  <a:lnTo>
                    <a:pt x="4023" y="413"/>
                  </a:lnTo>
                  <a:lnTo>
                    <a:pt x="4076" y="447"/>
                  </a:lnTo>
                  <a:lnTo>
                    <a:pt x="4128" y="483"/>
                  </a:lnTo>
                  <a:lnTo>
                    <a:pt x="4178" y="520"/>
                  </a:lnTo>
                  <a:lnTo>
                    <a:pt x="4228" y="558"/>
                  </a:lnTo>
                  <a:lnTo>
                    <a:pt x="4276" y="597"/>
                  </a:lnTo>
                  <a:lnTo>
                    <a:pt x="4325" y="637"/>
                  </a:lnTo>
                  <a:lnTo>
                    <a:pt x="4372" y="680"/>
                  </a:lnTo>
                  <a:lnTo>
                    <a:pt x="4418" y="722"/>
                  </a:lnTo>
                  <a:lnTo>
                    <a:pt x="4463" y="766"/>
                  </a:lnTo>
                  <a:lnTo>
                    <a:pt x="4507" y="811"/>
                  </a:lnTo>
                  <a:lnTo>
                    <a:pt x="4549" y="857"/>
                  </a:lnTo>
                  <a:lnTo>
                    <a:pt x="4591" y="903"/>
                  </a:lnTo>
                  <a:lnTo>
                    <a:pt x="4631" y="952"/>
                  </a:lnTo>
                  <a:lnTo>
                    <a:pt x="4670" y="1000"/>
                  </a:lnTo>
                  <a:lnTo>
                    <a:pt x="4708" y="1051"/>
                  </a:lnTo>
                  <a:lnTo>
                    <a:pt x="4746" y="1102"/>
                  </a:lnTo>
                  <a:lnTo>
                    <a:pt x="4782" y="1153"/>
                  </a:lnTo>
                  <a:lnTo>
                    <a:pt x="4817" y="1205"/>
                  </a:lnTo>
                  <a:lnTo>
                    <a:pt x="4850" y="1259"/>
                  </a:lnTo>
                  <a:lnTo>
                    <a:pt x="4882" y="1313"/>
                  </a:lnTo>
                  <a:lnTo>
                    <a:pt x="4912" y="1369"/>
                  </a:lnTo>
                  <a:lnTo>
                    <a:pt x="4942" y="1424"/>
                  </a:lnTo>
                  <a:lnTo>
                    <a:pt x="4971" y="1482"/>
                  </a:lnTo>
                  <a:lnTo>
                    <a:pt x="4998" y="1539"/>
                  </a:lnTo>
                  <a:lnTo>
                    <a:pt x="5023" y="1597"/>
                  </a:lnTo>
                  <a:lnTo>
                    <a:pt x="5047" y="1656"/>
                  </a:lnTo>
                  <a:lnTo>
                    <a:pt x="5070" y="1716"/>
                  </a:lnTo>
                  <a:lnTo>
                    <a:pt x="5091" y="1777"/>
                  </a:lnTo>
                  <a:lnTo>
                    <a:pt x="5110" y="1838"/>
                  </a:lnTo>
                  <a:lnTo>
                    <a:pt x="5129" y="1899"/>
                  </a:lnTo>
                  <a:lnTo>
                    <a:pt x="5146" y="1961"/>
                  </a:lnTo>
                  <a:lnTo>
                    <a:pt x="5161" y="2024"/>
                  </a:lnTo>
                  <a:lnTo>
                    <a:pt x="5175" y="2088"/>
                  </a:lnTo>
                  <a:lnTo>
                    <a:pt x="5188" y="2152"/>
                  </a:lnTo>
                  <a:lnTo>
                    <a:pt x="5198" y="2217"/>
                  </a:lnTo>
                  <a:lnTo>
                    <a:pt x="5207" y="2281"/>
                  </a:lnTo>
                  <a:lnTo>
                    <a:pt x="5215" y="2347"/>
                  </a:lnTo>
                  <a:lnTo>
                    <a:pt x="5221" y="2413"/>
                  </a:lnTo>
                  <a:lnTo>
                    <a:pt x="5225" y="2479"/>
                  </a:lnTo>
                  <a:lnTo>
                    <a:pt x="5228" y="2546"/>
                  </a:lnTo>
                  <a:lnTo>
                    <a:pt x="5228" y="2614"/>
                  </a:lnTo>
                  <a:lnTo>
                    <a:pt x="5228" y="2682"/>
                  </a:lnTo>
                  <a:lnTo>
                    <a:pt x="5225" y="2749"/>
                  </a:lnTo>
                  <a:lnTo>
                    <a:pt x="5221" y="2815"/>
                  </a:lnTo>
                  <a:lnTo>
                    <a:pt x="5215" y="2881"/>
                  </a:lnTo>
                  <a:lnTo>
                    <a:pt x="5207" y="2947"/>
                  </a:lnTo>
                  <a:lnTo>
                    <a:pt x="5198" y="3012"/>
                  </a:lnTo>
                  <a:lnTo>
                    <a:pt x="5188" y="3076"/>
                  </a:lnTo>
                  <a:lnTo>
                    <a:pt x="5175" y="3141"/>
                  </a:lnTo>
                  <a:lnTo>
                    <a:pt x="5161" y="3204"/>
                  </a:lnTo>
                  <a:lnTo>
                    <a:pt x="5146" y="3267"/>
                  </a:lnTo>
                  <a:lnTo>
                    <a:pt x="5129" y="3330"/>
                  </a:lnTo>
                  <a:lnTo>
                    <a:pt x="5110" y="3391"/>
                  </a:lnTo>
                  <a:lnTo>
                    <a:pt x="5091" y="3452"/>
                  </a:lnTo>
                  <a:lnTo>
                    <a:pt x="5070" y="3513"/>
                  </a:lnTo>
                  <a:lnTo>
                    <a:pt x="5047" y="3573"/>
                  </a:lnTo>
                  <a:lnTo>
                    <a:pt x="5023" y="3631"/>
                  </a:lnTo>
                  <a:lnTo>
                    <a:pt x="4998" y="3689"/>
                  </a:lnTo>
                  <a:lnTo>
                    <a:pt x="4971" y="3747"/>
                  </a:lnTo>
                  <a:lnTo>
                    <a:pt x="4942" y="3804"/>
                  </a:lnTo>
                  <a:lnTo>
                    <a:pt x="4912" y="3860"/>
                  </a:lnTo>
                  <a:lnTo>
                    <a:pt x="4882" y="3915"/>
                  </a:lnTo>
                  <a:lnTo>
                    <a:pt x="4850" y="3969"/>
                  </a:lnTo>
                  <a:lnTo>
                    <a:pt x="4817" y="4023"/>
                  </a:lnTo>
                  <a:lnTo>
                    <a:pt x="4782" y="4075"/>
                  </a:lnTo>
                  <a:lnTo>
                    <a:pt x="4746" y="4127"/>
                  </a:lnTo>
                  <a:lnTo>
                    <a:pt x="4708" y="4177"/>
                  </a:lnTo>
                  <a:lnTo>
                    <a:pt x="4670" y="4228"/>
                  </a:lnTo>
                  <a:lnTo>
                    <a:pt x="4631" y="4277"/>
                  </a:lnTo>
                  <a:lnTo>
                    <a:pt x="4591" y="4325"/>
                  </a:lnTo>
                  <a:lnTo>
                    <a:pt x="4549" y="4371"/>
                  </a:lnTo>
                  <a:lnTo>
                    <a:pt x="4507" y="4417"/>
                  </a:lnTo>
                  <a:lnTo>
                    <a:pt x="4463" y="4462"/>
                  </a:lnTo>
                  <a:lnTo>
                    <a:pt x="4418" y="4506"/>
                  </a:lnTo>
                  <a:lnTo>
                    <a:pt x="4372" y="4548"/>
                  </a:lnTo>
                  <a:lnTo>
                    <a:pt x="4325" y="4591"/>
                  </a:lnTo>
                  <a:lnTo>
                    <a:pt x="4276" y="4631"/>
                  </a:lnTo>
                  <a:lnTo>
                    <a:pt x="4228" y="4671"/>
                  </a:lnTo>
                  <a:lnTo>
                    <a:pt x="4178" y="4709"/>
                  </a:lnTo>
                  <a:lnTo>
                    <a:pt x="4128" y="4745"/>
                  </a:lnTo>
                  <a:lnTo>
                    <a:pt x="4076" y="4781"/>
                  </a:lnTo>
                  <a:lnTo>
                    <a:pt x="4023" y="4816"/>
                  </a:lnTo>
                  <a:lnTo>
                    <a:pt x="3970" y="4849"/>
                  </a:lnTo>
                  <a:lnTo>
                    <a:pt x="3915" y="4881"/>
                  </a:lnTo>
                  <a:lnTo>
                    <a:pt x="3861" y="4912"/>
                  </a:lnTo>
                  <a:lnTo>
                    <a:pt x="3804" y="4942"/>
                  </a:lnTo>
                  <a:lnTo>
                    <a:pt x="3748" y="4970"/>
                  </a:lnTo>
                  <a:lnTo>
                    <a:pt x="3690" y="4998"/>
                  </a:lnTo>
                  <a:lnTo>
                    <a:pt x="3631" y="5023"/>
                  </a:lnTo>
                  <a:lnTo>
                    <a:pt x="3573" y="5047"/>
                  </a:lnTo>
                  <a:lnTo>
                    <a:pt x="3513" y="5069"/>
                  </a:lnTo>
                  <a:lnTo>
                    <a:pt x="3453" y="5091"/>
                  </a:lnTo>
                  <a:lnTo>
                    <a:pt x="3392" y="5111"/>
                  </a:lnTo>
                  <a:lnTo>
                    <a:pt x="3329" y="5129"/>
                  </a:lnTo>
                  <a:lnTo>
                    <a:pt x="3267" y="5146"/>
                  </a:lnTo>
                  <a:lnTo>
                    <a:pt x="3205" y="5161"/>
                  </a:lnTo>
                  <a:lnTo>
                    <a:pt x="3140" y="5175"/>
                  </a:lnTo>
                  <a:lnTo>
                    <a:pt x="3077" y="5188"/>
                  </a:lnTo>
                  <a:lnTo>
                    <a:pt x="3013" y="5198"/>
                  </a:lnTo>
                  <a:lnTo>
                    <a:pt x="2947" y="5207"/>
                  </a:lnTo>
                  <a:lnTo>
                    <a:pt x="2881" y="5214"/>
                  </a:lnTo>
                  <a:lnTo>
                    <a:pt x="2816" y="5221"/>
                  </a:lnTo>
                  <a:lnTo>
                    <a:pt x="2749" y="5225"/>
                  </a:lnTo>
                  <a:lnTo>
                    <a:pt x="2682" y="5227"/>
                  </a:lnTo>
                  <a:lnTo>
                    <a:pt x="2614" y="5228"/>
                  </a:lnTo>
                  <a:lnTo>
                    <a:pt x="2614" y="5227"/>
                  </a:lnTo>
                  <a:close/>
                  <a:moveTo>
                    <a:pt x="1131" y="3819"/>
                  </a:moveTo>
                  <a:lnTo>
                    <a:pt x="1153" y="3735"/>
                  </a:lnTo>
                  <a:lnTo>
                    <a:pt x="1176" y="3651"/>
                  </a:lnTo>
                  <a:lnTo>
                    <a:pt x="1198" y="3570"/>
                  </a:lnTo>
                  <a:lnTo>
                    <a:pt x="1222" y="3493"/>
                  </a:lnTo>
                  <a:lnTo>
                    <a:pt x="1234" y="3455"/>
                  </a:lnTo>
                  <a:lnTo>
                    <a:pt x="1247" y="3417"/>
                  </a:lnTo>
                  <a:lnTo>
                    <a:pt x="1258" y="3381"/>
                  </a:lnTo>
                  <a:lnTo>
                    <a:pt x="1271" y="3345"/>
                  </a:lnTo>
                  <a:lnTo>
                    <a:pt x="1283" y="3310"/>
                  </a:lnTo>
                  <a:lnTo>
                    <a:pt x="1296" y="3275"/>
                  </a:lnTo>
                  <a:lnTo>
                    <a:pt x="1309" y="3242"/>
                  </a:lnTo>
                  <a:lnTo>
                    <a:pt x="1321" y="3210"/>
                  </a:lnTo>
                  <a:lnTo>
                    <a:pt x="1335" y="3179"/>
                  </a:lnTo>
                  <a:lnTo>
                    <a:pt x="1348" y="3148"/>
                  </a:lnTo>
                  <a:lnTo>
                    <a:pt x="1362" y="3118"/>
                  </a:lnTo>
                  <a:lnTo>
                    <a:pt x="1376" y="3089"/>
                  </a:lnTo>
                  <a:lnTo>
                    <a:pt x="1389" y="3061"/>
                  </a:lnTo>
                  <a:lnTo>
                    <a:pt x="1403" y="3033"/>
                  </a:lnTo>
                  <a:lnTo>
                    <a:pt x="1418" y="3008"/>
                  </a:lnTo>
                  <a:lnTo>
                    <a:pt x="1432" y="2983"/>
                  </a:lnTo>
                  <a:lnTo>
                    <a:pt x="1447" y="2959"/>
                  </a:lnTo>
                  <a:lnTo>
                    <a:pt x="1462" y="2936"/>
                  </a:lnTo>
                  <a:lnTo>
                    <a:pt x="1477" y="2914"/>
                  </a:lnTo>
                  <a:lnTo>
                    <a:pt x="1492" y="2893"/>
                  </a:lnTo>
                  <a:lnTo>
                    <a:pt x="1508" y="2873"/>
                  </a:lnTo>
                  <a:lnTo>
                    <a:pt x="1524" y="2855"/>
                  </a:lnTo>
                  <a:lnTo>
                    <a:pt x="1539" y="2838"/>
                  </a:lnTo>
                  <a:lnTo>
                    <a:pt x="1556" y="2822"/>
                  </a:lnTo>
                  <a:lnTo>
                    <a:pt x="1574" y="2804"/>
                  </a:lnTo>
                  <a:lnTo>
                    <a:pt x="1591" y="2787"/>
                  </a:lnTo>
                  <a:lnTo>
                    <a:pt x="1609" y="2772"/>
                  </a:lnTo>
                  <a:lnTo>
                    <a:pt x="1629" y="2757"/>
                  </a:lnTo>
                  <a:lnTo>
                    <a:pt x="1649" y="2743"/>
                  </a:lnTo>
                  <a:lnTo>
                    <a:pt x="1668" y="2729"/>
                  </a:lnTo>
                  <a:lnTo>
                    <a:pt x="1690" y="2718"/>
                  </a:lnTo>
                  <a:lnTo>
                    <a:pt x="1711" y="2706"/>
                  </a:lnTo>
                  <a:lnTo>
                    <a:pt x="1733" y="2697"/>
                  </a:lnTo>
                  <a:lnTo>
                    <a:pt x="1756" y="2688"/>
                  </a:lnTo>
                  <a:lnTo>
                    <a:pt x="1780" y="2681"/>
                  </a:lnTo>
                  <a:lnTo>
                    <a:pt x="1804" y="2674"/>
                  </a:lnTo>
                  <a:lnTo>
                    <a:pt x="1829" y="2669"/>
                  </a:lnTo>
                  <a:lnTo>
                    <a:pt x="1855" y="2666"/>
                  </a:lnTo>
                  <a:lnTo>
                    <a:pt x="1881" y="2664"/>
                  </a:lnTo>
                  <a:lnTo>
                    <a:pt x="1909" y="2663"/>
                  </a:lnTo>
                  <a:lnTo>
                    <a:pt x="1927" y="2663"/>
                  </a:lnTo>
                  <a:lnTo>
                    <a:pt x="1946" y="2664"/>
                  </a:lnTo>
                  <a:lnTo>
                    <a:pt x="1964" y="2666"/>
                  </a:lnTo>
                  <a:lnTo>
                    <a:pt x="1983" y="2668"/>
                  </a:lnTo>
                  <a:lnTo>
                    <a:pt x="2001" y="2672"/>
                  </a:lnTo>
                  <a:lnTo>
                    <a:pt x="2021" y="2678"/>
                  </a:lnTo>
                  <a:lnTo>
                    <a:pt x="2039" y="2683"/>
                  </a:lnTo>
                  <a:lnTo>
                    <a:pt x="2060" y="2691"/>
                  </a:lnTo>
                  <a:lnTo>
                    <a:pt x="2079" y="2701"/>
                  </a:lnTo>
                  <a:lnTo>
                    <a:pt x="2100" y="2711"/>
                  </a:lnTo>
                  <a:lnTo>
                    <a:pt x="2122" y="2724"/>
                  </a:lnTo>
                  <a:lnTo>
                    <a:pt x="2144" y="2739"/>
                  </a:lnTo>
                  <a:lnTo>
                    <a:pt x="2166" y="2756"/>
                  </a:lnTo>
                  <a:lnTo>
                    <a:pt x="2189" y="2774"/>
                  </a:lnTo>
                  <a:lnTo>
                    <a:pt x="2213" y="2796"/>
                  </a:lnTo>
                  <a:lnTo>
                    <a:pt x="2237" y="2820"/>
                  </a:lnTo>
                  <a:lnTo>
                    <a:pt x="2256" y="2839"/>
                  </a:lnTo>
                  <a:lnTo>
                    <a:pt x="2275" y="2860"/>
                  </a:lnTo>
                  <a:lnTo>
                    <a:pt x="2295" y="2881"/>
                  </a:lnTo>
                  <a:lnTo>
                    <a:pt x="2314" y="2906"/>
                  </a:lnTo>
                  <a:lnTo>
                    <a:pt x="2334" y="2932"/>
                  </a:lnTo>
                  <a:lnTo>
                    <a:pt x="2354" y="2960"/>
                  </a:lnTo>
                  <a:lnTo>
                    <a:pt x="2374" y="2990"/>
                  </a:lnTo>
                  <a:lnTo>
                    <a:pt x="2395" y="3021"/>
                  </a:lnTo>
                  <a:lnTo>
                    <a:pt x="2415" y="3054"/>
                  </a:lnTo>
                  <a:lnTo>
                    <a:pt x="2435" y="3090"/>
                  </a:lnTo>
                  <a:lnTo>
                    <a:pt x="2456" y="3127"/>
                  </a:lnTo>
                  <a:lnTo>
                    <a:pt x="2478" y="3166"/>
                  </a:lnTo>
                  <a:lnTo>
                    <a:pt x="2499" y="3207"/>
                  </a:lnTo>
                  <a:lnTo>
                    <a:pt x="2521" y="3250"/>
                  </a:lnTo>
                  <a:lnTo>
                    <a:pt x="2543" y="3295"/>
                  </a:lnTo>
                  <a:lnTo>
                    <a:pt x="2564" y="3342"/>
                  </a:lnTo>
                  <a:lnTo>
                    <a:pt x="2614" y="3456"/>
                  </a:lnTo>
                  <a:lnTo>
                    <a:pt x="2665" y="3341"/>
                  </a:lnTo>
                  <a:lnTo>
                    <a:pt x="2687" y="3295"/>
                  </a:lnTo>
                  <a:lnTo>
                    <a:pt x="2708" y="3250"/>
                  </a:lnTo>
                  <a:lnTo>
                    <a:pt x="2730" y="3207"/>
                  </a:lnTo>
                  <a:lnTo>
                    <a:pt x="2751" y="3166"/>
                  </a:lnTo>
                  <a:lnTo>
                    <a:pt x="2773" y="3127"/>
                  </a:lnTo>
                  <a:lnTo>
                    <a:pt x="2794" y="3090"/>
                  </a:lnTo>
                  <a:lnTo>
                    <a:pt x="2814" y="3054"/>
                  </a:lnTo>
                  <a:lnTo>
                    <a:pt x="2835" y="3021"/>
                  </a:lnTo>
                  <a:lnTo>
                    <a:pt x="2855" y="2990"/>
                  </a:lnTo>
                  <a:lnTo>
                    <a:pt x="2876" y="2960"/>
                  </a:lnTo>
                  <a:lnTo>
                    <a:pt x="2895" y="2932"/>
                  </a:lnTo>
                  <a:lnTo>
                    <a:pt x="2915" y="2906"/>
                  </a:lnTo>
                  <a:lnTo>
                    <a:pt x="2934" y="2881"/>
                  </a:lnTo>
                  <a:lnTo>
                    <a:pt x="2954" y="2860"/>
                  </a:lnTo>
                  <a:lnTo>
                    <a:pt x="2973" y="2839"/>
                  </a:lnTo>
                  <a:lnTo>
                    <a:pt x="2992" y="2820"/>
                  </a:lnTo>
                  <a:lnTo>
                    <a:pt x="3016" y="2796"/>
                  </a:lnTo>
                  <a:lnTo>
                    <a:pt x="3040" y="2774"/>
                  </a:lnTo>
                  <a:lnTo>
                    <a:pt x="3063" y="2756"/>
                  </a:lnTo>
                  <a:lnTo>
                    <a:pt x="3085" y="2739"/>
                  </a:lnTo>
                  <a:lnTo>
                    <a:pt x="3107" y="2724"/>
                  </a:lnTo>
                  <a:lnTo>
                    <a:pt x="3128" y="2711"/>
                  </a:lnTo>
                  <a:lnTo>
                    <a:pt x="3149" y="2701"/>
                  </a:lnTo>
                  <a:lnTo>
                    <a:pt x="3169" y="2691"/>
                  </a:lnTo>
                  <a:lnTo>
                    <a:pt x="3189" y="2683"/>
                  </a:lnTo>
                  <a:lnTo>
                    <a:pt x="3208" y="2678"/>
                  </a:lnTo>
                  <a:lnTo>
                    <a:pt x="3228" y="2672"/>
                  </a:lnTo>
                  <a:lnTo>
                    <a:pt x="3246" y="2668"/>
                  </a:lnTo>
                  <a:lnTo>
                    <a:pt x="3265" y="2666"/>
                  </a:lnTo>
                  <a:lnTo>
                    <a:pt x="3283" y="2664"/>
                  </a:lnTo>
                  <a:lnTo>
                    <a:pt x="3319" y="2663"/>
                  </a:lnTo>
                  <a:lnTo>
                    <a:pt x="3347" y="2664"/>
                  </a:lnTo>
                  <a:lnTo>
                    <a:pt x="3373" y="2666"/>
                  </a:lnTo>
                  <a:lnTo>
                    <a:pt x="3400" y="2669"/>
                  </a:lnTo>
                  <a:lnTo>
                    <a:pt x="3425" y="2674"/>
                  </a:lnTo>
                  <a:lnTo>
                    <a:pt x="3449" y="2681"/>
                  </a:lnTo>
                  <a:lnTo>
                    <a:pt x="3472" y="2688"/>
                  </a:lnTo>
                  <a:lnTo>
                    <a:pt x="3495" y="2697"/>
                  </a:lnTo>
                  <a:lnTo>
                    <a:pt x="3517" y="2706"/>
                  </a:lnTo>
                  <a:lnTo>
                    <a:pt x="3539" y="2718"/>
                  </a:lnTo>
                  <a:lnTo>
                    <a:pt x="3560" y="2729"/>
                  </a:lnTo>
                  <a:lnTo>
                    <a:pt x="3581" y="2743"/>
                  </a:lnTo>
                  <a:lnTo>
                    <a:pt x="3600" y="2757"/>
                  </a:lnTo>
                  <a:lnTo>
                    <a:pt x="3619" y="2772"/>
                  </a:lnTo>
                  <a:lnTo>
                    <a:pt x="3637" y="2787"/>
                  </a:lnTo>
                  <a:lnTo>
                    <a:pt x="3655" y="2804"/>
                  </a:lnTo>
                  <a:lnTo>
                    <a:pt x="3673" y="2822"/>
                  </a:lnTo>
                  <a:lnTo>
                    <a:pt x="3689" y="2838"/>
                  </a:lnTo>
                  <a:lnTo>
                    <a:pt x="3705" y="2855"/>
                  </a:lnTo>
                  <a:lnTo>
                    <a:pt x="3721" y="2873"/>
                  </a:lnTo>
                  <a:lnTo>
                    <a:pt x="3736" y="2893"/>
                  </a:lnTo>
                  <a:lnTo>
                    <a:pt x="3751" y="2914"/>
                  </a:lnTo>
                  <a:lnTo>
                    <a:pt x="3767" y="2936"/>
                  </a:lnTo>
                  <a:lnTo>
                    <a:pt x="3782" y="2959"/>
                  </a:lnTo>
                  <a:lnTo>
                    <a:pt x="3796" y="2983"/>
                  </a:lnTo>
                  <a:lnTo>
                    <a:pt x="3811" y="3008"/>
                  </a:lnTo>
                  <a:lnTo>
                    <a:pt x="3825" y="3033"/>
                  </a:lnTo>
                  <a:lnTo>
                    <a:pt x="3840" y="3061"/>
                  </a:lnTo>
                  <a:lnTo>
                    <a:pt x="3854" y="3089"/>
                  </a:lnTo>
                  <a:lnTo>
                    <a:pt x="3867" y="3118"/>
                  </a:lnTo>
                  <a:lnTo>
                    <a:pt x="3880" y="3148"/>
                  </a:lnTo>
                  <a:lnTo>
                    <a:pt x="3894" y="3179"/>
                  </a:lnTo>
                  <a:lnTo>
                    <a:pt x="3907" y="3210"/>
                  </a:lnTo>
                  <a:lnTo>
                    <a:pt x="3920" y="3242"/>
                  </a:lnTo>
                  <a:lnTo>
                    <a:pt x="3933" y="3275"/>
                  </a:lnTo>
                  <a:lnTo>
                    <a:pt x="3946" y="3310"/>
                  </a:lnTo>
                  <a:lnTo>
                    <a:pt x="3958" y="3345"/>
                  </a:lnTo>
                  <a:lnTo>
                    <a:pt x="3970" y="3381"/>
                  </a:lnTo>
                  <a:lnTo>
                    <a:pt x="3983" y="3417"/>
                  </a:lnTo>
                  <a:lnTo>
                    <a:pt x="3994" y="3455"/>
                  </a:lnTo>
                  <a:lnTo>
                    <a:pt x="4007" y="3493"/>
                  </a:lnTo>
                  <a:lnTo>
                    <a:pt x="4030" y="3570"/>
                  </a:lnTo>
                  <a:lnTo>
                    <a:pt x="4053" y="3651"/>
                  </a:lnTo>
                  <a:lnTo>
                    <a:pt x="4075" y="3735"/>
                  </a:lnTo>
                  <a:lnTo>
                    <a:pt x="4097" y="3820"/>
                  </a:lnTo>
                  <a:lnTo>
                    <a:pt x="4268" y="3819"/>
                  </a:lnTo>
                  <a:lnTo>
                    <a:pt x="3339" y="778"/>
                  </a:lnTo>
                  <a:lnTo>
                    <a:pt x="2620" y="3161"/>
                  </a:lnTo>
                  <a:lnTo>
                    <a:pt x="2614" y="3161"/>
                  </a:lnTo>
                  <a:lnTo>
                    <a:pt x="2608" y="3161"/>
                  </a:lnTo>
                  <a:lnTo>
                    <a:pt x="1889" y="778"/>
                  </a:lnTo>
                  <a:lnTo>
                    <a:pt x="961" y="3819"/>
                  </a:lnTo>
                  <a:lnTo>
                    <a:pt x="1131" y="3819"/>
                  </a:lnTo>
                  <a:close/>
                </a:path>
              </a:pathLst>
            </a:custGeom>
            <a:solidFill>
              <a:srgbClr val="000000"/>
            </a:solidFill>
            <a:ln w="9525">
              <a:noFill/>
              <a:round/>
              <a:headEnd/>
              <a:tailEnd/>
            </a:ln>
          </p:spPr>
          <p:txBody>
            <a:bodyPr/>
            <a:lstStyle/>
            <a:p>
              <a:pPr>
                <a:defRPr/>
              </a:pPr>
              <a:endParaRPr lang="en-US">
                <a:ea typeface="+mn-ea"/>
              </a:endParaRPr>
            </a:p>
          </p:txBody>
        </p:sp>
      </p:grpSp>
    </p:spTree>
    <p:extLst>
      <p:ext uri="{BB962C8B-B14F-4D97-AF65-F5344CB8AC3E}">
        <p14:creationId xmlns:p14="http://schemas.microsoft.com/office/powerpoint/2010/main" val="2557223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Picture Placeholder 4"/>
          <p:cNvSpPr>
            <a:spLocks noGrp="1"/>
          </p:cNvSpPr>
          <p:nvPr>
            <p:ph type="pic" sz="quarter" idx="10"/>
          </p:nvPr>
        </p:nvSpPr>
        <p:spPr>
          <a:xfrm>
            <a:off x="242888" y="2322841"/>
            <a:ext cx="8686800" cy="2587625"/>
          </a:xfrm>
        </p:spPr>
        <p:txBody>
          <a:bodyPr/>
          <a:lstStyle/>
          <a:p>
            <a:endParaRPr lang="en-US" dirty="0"/>
          </a:p>
        </p:txBody>
      </p:sp>
      <p:sp>
        <p:nvSpPr>
          <p:cNvPr id="6" name="Content Placeholder 2"/>
          <p:cNvSpPr>
            <a:spLocks noGrp="1"/>
          </p:cNvSpPr>
          <p:nvPr>
            <p:ph idx="11"/>
          </p:nvPr>
        </p:nvSpPr>
        <p:spPr>
          <a:xfrm>
            <a:off x="242891" y="1213793"/>
            <a:ext cx="8607425" cy="892244"/>
          </a:xfrm>
        </p:spPr>
        <p:txBody>
          <a:bodyPr/>
          <a:lstStyle>
            <a:lvl1pPr>
              <a:defRPr sz="1400" b="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Master text style</a:t>
            </a:r>
          </a:p>
        </p:txBody>
      </p:sp>
      <p:sp>
        <p:nvSpPr>
          <p:cNvPr id="7" name="Content Placeholder 2"/>
          <p:cNvSpPr>
            <a:spLocks noGrp="1"/>
          </p:cNvSpPr>
          <p:nvPr>
            <p:ph idx="1"/>
          </p:nvPr>
        </p:nvSpPr>
        <p:spPr>
          <a:xfrm>
            <a:off x="242891" y="771686"/>
            <a:ext cx="8607425" cy="498374"/>
          </a:xfrm>
        </p:spPr>
        <p:txBody>
          <a:bodyPr/>
          <a:lstStyle>
            <a:lvl1pPr>
              <a:defRPr sz="180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Master text styles</a:t>
            </a:r>
          </a:p>
        </p:txBody>
      </p:sp>
    </p:spTree>
    <p:extLst>
      <p:ext uri="{BB962C8B-B14F-4D97-AF65-F5344CB8AC3E}">
        <p14:creationId xmlns:p14="http://schemas.microsoft.com/office/powerpoint/2010/main" val="3101991033"/>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Picture Placeholder 4"/>
          <p:cNvSpPr>
            <a:spLocks noGrp="1"/>
          </p:cNvSpPr>
          <p:nvPr>
            <p:ph type="pic" sz="quarter" idx="10"/>
          </p:nvPr>
        </p:nvSpPr>
        <p:spPr>
          <a:xfrm>
            <a:off x="242888" y="2322841"/>
            <a:ext cx="4555677" cy="2587625"/>
          </a:xfrm>
        </p:spPr>
        <p:txBody>
          <a:bodyPr/>
          <a:lstStyle/>
          <a:p>
            <a:endParaRPr lang="en-US" dirty="0"/>
          </a:p>
        </p:txBody>
      </p:sp>
      <p:sp>
        <p:nvSpPr>
          <p:cNvPr id="6" name="Content Placeholder 2"/>
          <p:cNvSpPr>
            <a:spLocks noGrp="1"/>
          </p:cNvSpPr>
          <p:nvPr>
            <p:ph idx="11"/>
          </p:nvPr>
        </p:nvSpPr>
        <p:spPr>
          <a:xfrm>
            <a:off x="242891" y="1213793"/>
            <a:ext cx="8607425" cy="892244"/>
          </a:xfrm>
        </p:spPr>
        <p:txBody>
          <a:bodyPr/>
          <a:lstStyle>
            <a:lvl1pPr>
              <a:defRPr sz="1400" b="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Master text style</a:t>
            </a:r>
          </a:p>
        </p:txBody>
      </p:sp>
      <p:sp>
        <p:nvSpPr>
          <p:cNvPr id="7" name="Content Placeholder 2"/>
          <p:cNvSpPr>
            <a:spLocks noGrp="1"/>
          </p:cNvSpPr>
          <p:nvPr>
            <p:ph idx="1"/>
          </p:nvPr>
        </p:nvSpPr>
        <p:spPr>
          <a:xfrm>
            <a:off x="242891" y="771686"/>
            <a:ext cx="8607425" cy="498374"/>
          </a:xfrm>
        </p:spPr>
        <p:txBody>
          <a:bodyPr/>
          <a:lstStyle>
            <a:lvl1pPr>
              <a:defRPr sz="180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Master text styles</a:t>
            </a:r>
          </a:p>
        </p:txBody>
      </p:sp>
      <p:sp>
        <p:nvSpPr>
          <p:cNvPr id="8" name="Picture Placeholder 4"/>
          <p:cNvSpPr>
            <a:spLocks noGrp="1"/>
          </p:cNvSpPr>
          <p:nvPr>
            <p:ph type="pic" sz="quarter" idx="12"/>
          </p:nvPr>
        </p:nvSpPr>
        <p:spPr>
          <a:xfrm>
            <a:off x="4927170" y="2322841"/>
            <a:ext cx="3923146" cy="1238121"/>
          </a:xfrm>
        </p:spPr>
        <p:txBody>
          <a:bodyPr/>
          <a:lstStyle/>
          <a:p>
            <a:endParaRPr lang="en-US" dirty="0"/>
          </a:p>
        </p:txBody>
      </p:sp>
      <p:sp>
        <p:nvSpPr>
          <p:cNvPr id="9" name="Picture Placeholder 4"/>
          <p:cNvSpPr>
            <a:spLocks noGrp="1"/>
          </p:cNvSpPr>
          <p:nvPr>
            <p:ph type="pic" sz="quarter" idx="13"/>
          </p:nvPr>
        </p:nvSpPr>
        <p:spPr>
          <a:xfrm>
            <a:off x="4927170" y="3672345"/>
            <a:ext cx="3923146" cy="1238121"/>
          </a:xfrm>
        </p:spPr>
        <p:txBody>
          <a:bodyPr/>
          <a:lstStyle/>
          <a:p>
            <a:endParaRPr lang="en-US" dirty="0"/>
          </a:p>
        </p:txBody>
      </p:sp>
    </p:spTree>
    <p:extLst>
      <p:ext uri="{BB962C8B-B14F-4D97-AF65-F5344CB8AC3E}">
        <p14:creationId xmlns:p14="http://schemas.microsoft.com/office/powerpoint/2010/main" val="1921474853"/>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Picture Placeholder 4"/>
          <p:cNvSpPr>
            <a:spLocks noGrp="1"/>
          </p:cNvSpPr>
          <p:nvPr>
            <p:ph type="pic" sz="quarter" idx="12"/>
          </p:nvPr>
        </p:nvSpPr>
        <p:spPr>
          <a:xfrm>
            <a:off x="4927170" y="1036945"/>
            <a:ext cx="3923146" cy="3818182"/>
          </a:xfrm>
        </p:spPr>
        <p:txBody>
          <a:bodyPr/>
          <a:lstStyle/>
          <a:p>
            <a:endParaRPr lang="en-US" dirty="0"/>
          </a:p>
        </p:txBody>
      </p:sp>
      <p:sp>
        <p:nvSpPr>
          <p:cNvPr id="10" name="Content Placeholder 2"/>
          <p:cNvSpPr>
            <a:spLocks noGrp="1"/>
          </p:cNvSpPr>
          <p:nvPr>
            <p:ph idx="11"/>
          </p:nvPr>
        </p:nvSpPr>
        <p:spPr>
          <a:xfrm>
            <a:off x="242892" y="1535317"/>
            <a:ext cx="4322578" cy="3368041"/>
          </a:xfrm>
        </p:spPr>
        <p:txBody>
          <a:bodyPr/>
          <a:lstStyle>
            <a:lvl1pPr marL="374904" indent="-192024">
              <a:spcBef>
                <a:spcPts val="0"/>
              </a:spcBef>
              <a:buClr>
                <a:srgbClr val="009FE0"/>
              </a:buClr>
              <a:buFont typeface="Arial"/>
              <a:buChar char="•"/>
              <a:defRPr sz="1400" b="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Master text style</a:t>
            </a:r>
          </a:p>
        </p:txBody>
      </p:sp>
      <p:sp>
        <p:nvSpPr>
          <p:cNvPr id="11" name="Content Placeholder 2"/>
          <p:cNvSpPr>
            <a:spLocks noGrp="1"/>
          </p:cNvSpPr>
          <p:nvPr>
            <p:ph idx="1" hasCustomPrompt="1"/>
          </p:nvPr>
        </p:nvSpPr>
        <p:spPr>
          <a:xfrm>
            <a:off x="242892" y="1036944"/>
            <a:ext cx="4322578" cy="498374"/>
          </a:xfrm>
        </p:spPr>
        <p:txBody>
          <a:bodyPr/>
          <a:lstStyle>
            <a:lvl1pPr>
              <a:defRPr sz="180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text</a:t>
            </a:r>
          </a:p>
        </p:txBody>
      </p:sp>
    </p:spTree>
    <p:extLst>
      <p:ext uri="{BB962C8B-B14F-4D97-AF65-F5344CB8AC3E}">
        <p14:creationId xmlns:p14="http://schemas.microsoft.com/office/powerpoint/2010/main" val="2936466529"/>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Content Placeholder 2"/>
          <p:cNvSpPr>
            <a:spLocks noGrp="1"/>
          </p:cNvSpPr>
          <p:nvPr>
            <p:ph idx="11"/>
          </p:nvPr>
        </p:nvSpPr>
        <p:spPr>
          <a:xfrm>
            <a:off x="242892" y="1535317"/>
            <a:ext cx="4322578" cy="3368041"/>
          </a:xfrm>
        </p:spPr>
        <p:txBody>
          <a:bodyPr/>
          <a:lstStyle>
            <a:lvl1pPr marL="374904" indent="-192024">
              <a:spcBef>
                <a:spcPts val="0"/>
              </a:spcBef>
              <a:buClr>
                <a:srgbClr val="009FE0"/>
              </a:buClr>
              <a:buFont typeface="Arial"/>
              <a:buChar char="•"/>
              <a:defRPr sz="1400" b="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Master text style</a:t>
            </a:r>
          </a:p>
        </p:txBody>
      </p:sp>
      <p:sp>
        <p:nvSpPr>
          <p:cNvPr id="7" name="Content Placeholder 2"/>
          <p:cNvSpPr>
            <a:spLocks noGrp="1"/>
          </p:cNvSpPr>
          <p:nvPr>
            <p:ph idx="1" hasCustomPrompt="1"/>
          </p:nvPr>
        </p:nvSpPr>
        <p:spPr>
          <a:xfrm>
            <a:off x="242892" y="1036944"/>
            <a:ext cx="4322578" cy="498374"/>
          </a:xfrm>
        </p:spPr>
        <p:txBody>
          <a:bodyPr/>
          <a:lstStyle>
            <a:lvl1pPr>
              <a:defRPr sz="180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text</a:t>
            </a:r>
          </a:p>
        </p:txBody>
      </p:sp>
      <p:sp>
        <p:nvSpPr>
          <p:cNvPr id="8" name="Picture Placeholder 4"/>
          <p:cNvSpPr>
            <a:spLocks noGrp="1"/>
          </p:cNvSpPr>
          <p:nvPr>
            <p:ph type="pic" sz="quarter" idx="12"/>
          </p:nvPr>
        </p:nvSpPr>
        <p:spPr>
          <a:xfrm>
            <a:off x="4927170" y="1036944"/>
            <a:ext cx="3923146" cy="1173590"/>
          </a:xfrm>
        </p:spPr>
        <p:txBody>
          <a:bodyPr/>
          <a:lstStyle/>
          <a:p>
            <a:endParaRPr lang="en-US" dirty="0"/>
          </a:p>
        </p:txBody>
      </p:sp>
      <p:sp>
        <p:nvSpPr>
          <p:cNvPr id="9" name="Picture Placeholder 4"/>
          <p:cNvSpPr>
            <a:spLocks noGrp="1"/>
          </p:cNvSpPr>
          <p:nvPr>
            <p:ph type="pic" sz="quarter" idx="13"/>
          </p:nvPr>
        </p:nvSpPr>
        <p:spPr>
          <a:xfrm>
            <a:off x="4927170" y="2282881"/>
            <a:ext cx="1929072" cy="1366508"/>
          </a:xfrm>
        </p:spPr>
        <p:txBody>
          <a:bodyPr/>
          <a:lstStyle/>
          <a:p>
            <a:endParaRPr lang="en-US" dirty="0"/>
          </a:p>
        </p:txBody>
      </p:sp>
      <p:sp>
        <p:nvSpPr>
          <p:cNvPr id="10" name="Picture Placeholder 4"/>
          <p:cNvSpPr>
            <a:spLocks noGrp="1"/>
          </p:cNvSpPr>
          <p:nvPr>
            <p:ph type="pic" sz="quarter" idx="14"/>
          </p:nvPr>
        </p:nvSpPr>
        <p:spPr>
          <a:xfrm>
            <a:off x="6928582" y="2282881"/>
            <a:ext cx="1921734" cy="1366508"/>
          </a:xfrm>
        </p:spPr>
        <p:txBody>
          <a:bodyPr/>
          <a:lstStyle/>
          <a:p>
            <a:endParaRPr lang="en-US" dirty="0"/>
          </a:p>
        </p:txBody>
      </p:sp>
      <p:sp>
        <p:nvSpPr>
          <p:cNvPr id="11" name="Picture Placeholder 4"/>
          <p:cNvSpPr>
            <a:spLocks noGrp="1"/>
          </p:cNvSpPr>
          <p:nvPr>
            <p:ph type="pic" sz="quarter" idx="15"/>
          </p:nvPr>
        </p:nvSpPr>
        <p:spPr>
          <a:xfrm>
            <a:off x="4927170" y="3729769"/>
            <a:ext cx="3923146" cy="1173590"/>
          </a:xfrm>
        </p:spPr>
        <p:txBody>
          <a:bodyPr/>
          <a:lstStyle/>
          <a:p>
            <a:endParaRPr lang="en-US" dirty="0"/>
          </a:p>
        </p:txBody>
      </p:sp>
    </p:spTree>
    <p:extLst>
      <p:ext uri="{BB962C8B-B14F-4D97-AF65-F5344CB8AC3E}">
        <p14:creationId xmlns:p14="http://schemas.microsoft.com/office/powerpoint/2010/main" val="3157788842"/>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3"/>
          <p:cNvSpPr>
            <a:spLocks noGrp="1" noChangeArrowheads="1"/>
          </p:cNvSpPr>
          <p:nvPr>
            <p:ph type="body" idx="1"/>
          </p:nvPr>
        </p:nvSpPr>
        <p:spPr bwMode="auto">
          <a:xfrm>
            <a:off x="242889" y="1009653"/>
            <a:ext cx="8607425" cy="38937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grpSp>
        <p:nvGrpSpPr>
          <p:cNvPr id="8" name="Group 4"/>
          <p:cNvGrpSpPr>
            <a:grpSpLocks/>
          </p:cNvGrpSpPr>
          <p:nvPr userDrawn="1"/>
        </p:nvGrpSpPr>
        <p:grpSpPr bwMode="auto">
          <a:xfrm>
            <a:off x="8378833" y="222253"/>
            <a:ext cx="536575" cy="539750"/>
            <a:chOff x="1633" y="1249"/>
            <a:chExt cx="2614" cy="2614"/>
          </a:xfrm>
        </p:grpSpPr>
        <p:sp>
          <p:nvSpPr>
            <p:cNvPr id="9" name="Freeform 5"/>
            <p:cNvSpPr>
              <a:spLocks/>
            </p:cNvSpPr>
            <p:nvPr/>
          </p:nvSpPr>
          <p:spPr bwMode="auto">
            <a:xfrm>
              <a:off x="1757" y="1372"/>
              <a:ext cx="2367" cy="2368"/>
            </a:xfrm>
            <a:custGeom>
              <a:avLst/>
              <a:gdLst/>
              <a:ahLst/>
              <a:cxnLst>
                <a:cxn ang="0">
                  <a:pos x="2613" y="14"/>
                </a:cxn>
                <a:cxn ang="0">
                  <a:pos x="2906" y="62"/>
                </a:cxn>
                <a:cxn ang="0">
                  <a:pos x="3184" y="145"/>
                </a:cxn>
                <a:cxn ang="0">
                  <a:pos x="3449" y="261"/>
                </a:cxn>
                <a:cxn ang="0">
                  <a:pos x="3695" y="406"/>
                </a:cxn>
                <a:cxn ang="0">
                  <a:pos x="3921" y="580"/>
                </a:cxn>
                <a:cxn ang="0">
                  <a:pos x="4125" y="778"/>
                </a:cxn>
                <a:cxn ang="0">
                  <a:pos x="4303" y="999"/>
                </a:cxn>
                <a:cxn ang="0">
                  <a:pos x="4454" y="1242"/>
                </a:cxn>
                <a:cxn ang="0">
                  <a:pos x="4576" y="1503"/>
                </a:cxn>
                <a:cxn ang="0">
                  <a:pos x="4666" y="1779"/>
                </a:cxn>
                <a:cxn ang="0">
                  <a:pos x="4721" y="2069"/>
                </a:cxn>
                <a:cxn ang="0">
                  <a:pos x="4740" y="2371"/>
                </a:cxn>
                <a:cxn ang="0">
                  <a:pos x="4721" y="2673"/>
                </a:cxn>
                <a:cxn ang="0">
                  <a:pos x="4666" y="2963"/>
                </a:cxn>
                <a:cxn ang="0">
                  <a:pos x="4576" y="3240"/>
                </a:cxn>
                <a:cxn ang="0">
                  <a:pos x="4454" y="3500"/>
                </a:cxn>
                <a:cxn ang="0">
                  <a:pos x="4303" y="3743"/>
                </a:cxn>
                <a:cxn ang="0">
                  <a:pos x="4125" y="3964"/>
                </a:cxn>
                <a:cxn ang="0">
                  <a:pos x="3921" y="4163"/>
                </a:cxn>
                <a:cxn ang="0">
                  <a:pos x="3695" y="4337"/>
                </a:cxn>
                <a:cxn ang="0">
                  <a:pos x="3449" y="4482"/>
                </a:cxn>
                <a:cxn ang="0">
                  <a:pos x="3184" y="4597"/>
                </a:cxn>
                <a:cxn ang="0">
                  <a:pos x="2906" y="4680"/>
                </a:cxn>
                <a:cxn ang="0">
                  <a:pos x="2613" y="4728"/>
                </a:cxn>
                <a:cxn ang="0">
                  <a:pos x="2309" y="4740"/>
                </a:cxn>
                <a:cxn ang="0">
                  <a:pos x="2009" y="4713"/>
                </a:cxn>
                <a:cxn ang="0">
                  <a:pos x="1721" y="4651"/>
                </a:cxn>
                <a:cxn ang="0">
                  <a:pos x="1448" y="4554"/>
                </a:cxn>
                <a:cxn ang="0">
                  <a:pos x="1191" y="4426"/>
                </a:cxn>
                <a:cxn ang="0">
                  <a:pos x="953" y="4270"/>
                </a:cxn>
                <a:cxn ang="0">
                  <a:pos x="735" y="4087"/>
                </a:cxn>
                <a:cxn ang="0">
                  <a:pos x="542" y="3878"/>
                </a:cxn>
                <a:cxn ang="0">
                  <a:pos x="375" y="3648"/>
                </a:cxn>
                <a:cxn ang="0">
                  <a:pos x="234" y="3399"/>
                </a:cxn>
                <a:cxn ang="0">
                  <a:pos x="125" y="3132"/>
                </a:cxn>
                <a:cxn ang="0">
                  <a:pos x="49" y="2848"/>
                </a:cxn>
                <a:cxn ang="0">
                  <a:pos x="7" y="2553"/>
                </a:cxn>
                <a:cxn ang="0">
                  <a:pos x="4" y="2249"/>
                </a:cxn>
                <a:cxn ang="0">
                  <a:pos x="37" y="1952"/>
                </a:cxn>
                <a:cxn ang="0">
                  <a:pos x="107" y="1667"/>
                </a:cxn>
                <a:cxn ang="0">
                  <a:pos x="210" y="1397"/>
                </a:cxn>
                <a:cxn ang="0">
                  <a:pos x="344" y="1143"/>
                </a:cxn>
                <a:cxn ang="0">
                  <a:pos x="506" y="908"/>
                </a:cxn>
                <a:cxn ang="0">
                  <a:pos x="695" y="696"/>
                </a:cxn>
                <a:cxn ang="0">
                  <a:pos x="908" y="507"/>
                </a:cxn>
                <a:cxn ang="0">
                  <a:pos x="1142" y="345"/>
                </a:cxn>
                <a:cxn ang="0">
                  <a:pos x="1395" y="211"/>
                </a:cxn>
                <a:cxn ang="0">
                  <a:pos x="1666" y="109"/>
                </a:cxn>
                <a:cxn ang="0">
                  <a:pos x="1951" y="38"/>
                </a:cxn>
                <a:cxn ang="0">
                  <a:pos x="2249" y="5"/>
                </a:cxn>
              </a:cxnLst>
              <a:rect l="0" t="0" r="r" b="b"/>
              <a:pathLst>
                <a:path w="4740" h="4741">
                  <a:moveTo>
                    <a:pt x="2370" y="0"/>
                  </a:moveTo>
                  <a:lnTo>
                    <a:pt x="2431" y="3"/>
                  </a:lnTo>
                  <a:lnTo>
                    <a:pt x="2492" y="5"/>
                  </a:lnTo>
                  <a:lnTo>
                    <a:pt x="2553" y="8"/>
                  </a:lnTo>
                  <a:lnTo>
                    <a:pt x="2613" y="14"/>
                  </a:lnTo>
                  <a:lnTo>
                    <a:pt x="2672" y="21"/>
                  </a:lnTo>
                  <a:lnTo>
                    <a:pt x="2731" y="29"/>
                  </a:lnTo>
                  <a:lnTo>
                    <a:pt x="2789" y="38"/>
                  </a:lnTo>
                  <a:lnTo>
                    <a:pt x="2848" y="50"/>
                  </a:lnTo>
                  <a:lnTo>
                    <a:pt x="2906" y="62"/>
                  </a:lnTo>
                  <a:lnTo>
                    <a:pt x="2962" y="76"/>
                  </a:lnTo>
                  <a:lnTo>
                    <a:pt x="3019" y="91"/>
                  </a:lnTo>
                  <a:lnTo>
                    <a:pt x="3075" y="109"/>
                  </a:lnTo>
                  <a:lnTo>
                    <a:pt x="3130" y="126"/>
                  </a:lnTo>
                  <a:lnTo>
                    <a:pt x="3184" y="145"/>
                  </a:lnTo>
                  <a:lnTo>
                    <a:pt x="3239" y="166"/>
                  </a:lnTo>
                  <a:lnTo>
                    <a:pt x="3293" y="188"/>
                  </a:lnTo>
                  <a:lnTo>
                    <a:pt x="3346" y="211"/>
                  </a:lnTo>
                  <a:lnTo>
                    <a:pt x="3398" y="235"/>
                  </a:lnTo>
                  <a:lnTo>
                    <a:pt x="3449" y="261"/>
                  </a:lnTo>
                  <a:lnTo>
                    <a:pt x="3500" y="287"/>
                  </a:lnTo>
                  <a:lnTo>
                    <a:pt x="3550" y="316"/>
                  </a:lnTo>
                  <a:lnTo>
                    <a:pt x="3599" y="345"/>
                  </a:lnTo>
                  <a:lnTo>
                    <a:pt x="3648" y="375"/>
                  </a:lnTo>
                  <a:lnTo>
                    <a:pt x="3695" y="406"/>
                  </a:lnTo>
                  <a:lnTo>
                    <a:pt x="3742" y="439"/>
                  </a:lnTo>
                  <a:lnTo>
                    <a:pt x="3788" y="473"/>
                  </a:lnTo>
                  <a:lnTo>
                    <a:pt x="3833" y="507"/>
                  </a:lnTo>
                  <a:lnTo>
                    <a:pt x="3878" y="543"/>
                  </a:lnTo>
                  <a:lnTo>
                    <a:pt x="3921" y="580"/>
                  </a:lnTo>
                  <a:lnTo>
                    <a:pt x="3963" y="618"/>
                  </a:lnTo>
                  <a:lnTo>
                    <a:pt x="4005" y="656"/>
                  </a:lnTo>
                  <a:lnTo>
                    <a:pt x="4046" y="696"/>
                  </a:lnTo>
                  <a:lnTo>
                    <a:pt x="4085" y="736"/>
                  </a:lnTo>
                  <a:lnTo>
                    <a:pt x="4125" y="778"/>
                  </a:lnTo>
                  <a:lnTo>
                    <a:pt x="4163" y="820"/>
                  </a:lnTo>
                  <a:lnTo>
                    <a:pt x="4198" y="864"/>
                  </a:lnTo>
                  <a:lnTo>
                    <a:pt x="4234" y="908"/>
                  </a:lnTo>
                  <a:lnTo>
                    <a:pt x="4270" y="954"/>
                  </a:lnTo>
                  <a:lnTo>
                    <a:pt x="4303" y="999"/>
                  </a:lnTo>
                  <a:lnTo>
                    <a:pt x="4335" y="1046"/>
                  </a:lnTo>
                  <a:lnTo>
                    <a:pt x="4367" y="1095"/>
                  </a:lnTo>
                  <a:lnTo>
                    <a:pt x="4396" y="1143"/>
                  </a:lnTo>
                  <a:lnTo>
                    <a:pt x="4426" y="1191"/>
                  </a:lnTo>
                  <a:lnTo>
                    <a:pt x="4454" y="1242"/>
                  </a:lnTo>
                  <a:lnTo>
                    <a:pt x="4481" y="1293"/>
                  </a:lnTo>
                  <a:lnTo>
                    <a:pt x="4506" y="1344"/>
                  </a:lnTo>
                  <a:lnTo>
                    <a:pt x="4531" y="1397"/>
                  </a:lnTo>
                  <a:lnTo>
                    <a:pt x="4554" y="1450"/>
                  </a:lnTo>
                  <a:lnTo>
                    <a:pt x="4576" y="1503"/>
                  </a:lnTo>
                  <a:lnTo>
                    <a:pt x="4596" y="1557"/>
                  </a:lnTo>
                  <a:lnTo>
                    <a:pt x="4615" y="1611"/>
                  </a:lnTo>
                  <a:lnTo>
                    <a:pt x="4634" y="1667"/>
                  </a:lnTo>
                  <a:lnTo>
                    <a:pt x="4650" y="1723"/>
                  </a:lnTo>
                  <a:lnTo>
                    <a:pt x="4666" y="1779"/>
                  </a:lnTo>
                  <a:lnTo>
                    <a:pt x="4680" y="1837"/>
                  </a:lnTo>
                  <a:lnTo>
                    <a:pt x="4693" y="1894"/>
                  </a:lnTo>
                  <a:lnTo>
                    <a:pt x="4703" y="1952"/>
                  </a:lnTo>
                  <a:lnTo>
                    <a:pt x="4713" y="2011"/>
                  </a:lnTo>
                  <a:lnTo>
                    <a:pt x="4721" y="2069"/>
                  </a:lnTo>
                  <a:lnTo>
                    <a:pt x="4728" y="2129"/>
                  </a:lnTo>
                  <a:lnTo>
                    <a:pt x="4733" y="2189"/>
                  </a:lnTo>
                  <a:lnTo>
                    <a:pt x="4737" y="2249"/>
                  </a:lnTo>
                  <a:lnTo>
                    <a:pt x="4740" y="2310"/>
                  </a:lnTo>
                  <a:lnTo>
                    <a:pt x="4740" y="2371"/>
                  </a:lnTo>
                  <a:lnTo>
                    <a:pt x="4740" y="2432"/>
                  </a:lnTo>
                  <a:lnTo>
                    <a:pt x="4737" y="2493"/>
                  </a:lnTo>
                  <a:lnTo>
                    <a:pt x="4733" y="2553"/>
                  </a:lnTo>
                  <a:lnTo>
                    <a:pt x="4728" y="2613"/>
                  </a:lnTo>
                  <a:lnTo>
                    <a:pt x="4721" y="2673"/>
                  </a:lnTo>
                  <a:lnTo>
                    <a:pt x="4713" y="2732"/>
                  </a:lnTo>
                  <a:lnTo>
                    <a:pt x="4703" y="2790"/>
                  </a:lnTo>
                  <a:lnTo>
                    <a:pt x="4693" y="2848"/>
                  </a:lnTo>
                  <a:lnTo>
                    <a:pt x="4680" y="2906"/>
                  </a:lnTo>
                  <a:lnTo>
                    <a:pt x="4666" y="2963"/>
                  </a:lnTo>
                  <a:lnTo>
                    <a:pt x="4650" y="3020"/>
                  </a:lnTo>
                  <a:lnTo>
                    <a:pt x="4634" y="3075"/>
                  </a:lnTo>
                  <a:lnTo>
                    <a:pt x="4615" y="3132"/>
                  </a:lnTo>
                  <a:lnTo>
                    <a:pt x="4596" y="3186"/>
                  </a:lnTo>
                  <a:lnTo>
                    <a:pt x="4576" y="3240"/>
                  </a:lnTo>
                  <a:lnTo>
                    <a:pt x="4554" y="3293"/>
                  </a:lnTo>
                  <a:lnTo>
                    <a:pt x="4531" y="3346"/>
                  </a:lnTo>
                  <a:lnTo>
                    <a:pt x="4506" y="3399"/>
                  </a:lnTo>
                  <a:lnTo>
                    <a:pt x="4481" y="3449"/>
                  </a:lnTo>
                  <a:lnTo>
                    <a:pt x="4454" y="3500"/>
                  </a:lnTo>
                  <a:lnTo>
                    <a:pt x="4426" y="3551"/>
                  </a:lnTo>
                  <a:lnTo>
                    <a:pt x="4396" y="3599"/>
                  </a:lnTo>
                  <a:lnTo>
                    <a:pt x="4367" y="3648"/>
                  </a:lnTo>
                  <a:lnTo>
                    <a:pt x="4335" y="3696"/>
                  </a:lnTo>
                  <a:lnTo>
                    <a:pt x="4303" y="3743"/>
                  </a:lnTo>
                  <a:lnTo>
                    <a:pt x="4270" y="3788"/>
                  </a:lnTo>
                  <a:lnTo>
                    <a:pt x="4234" y="3834"/>
                  </a:lnTo>
                  <a:lnTo>
                    <a:pt x="4198" y="3878"/>
                  </a:lnTo>
                  <a:lnTo>
                    <a:pt x="4163" y="3922"/>
                  </a:lnTo>
                  <a:lnTo>
                    <a:pt x="4125" y="3964"/>
                  </a:lnTo>
                  <a:lnTo>
                    <a:pt x="4085" y="4006"/>
                  </a:lnTo>
                  <a:lnTo>
                    <a:pt x="4046" y="4046"/>
                  </a:lnTo>
                  <a:lnTo>
                    <a:pt x="4005" y="4087"/>
                  </a:lnTo>
                  <a:lnTo>
                    <a:pt x="3963" y="4125"/>
                  </a:lnTo>
                  <a:lnTo>
                    <a:pt x="3921" y="4163"/>
                  </a:lnTo>
                  <a:lnTo>
                    <a:pt x="3878" y="4199"/>
                  </a:lnTo>
                  <a:lnTo>
                    <a:pt x="3833" y="4235"/>
                  </a:lnTo>
                  <a:lnTo>
                    <a:pt x="3788" y="4270"/>
                  </a:lnTo>
                  <a:lnTo>
                    <a:pt x="3742" y="4303"/>
                  </a:lnTo>
                  <a:lnTo>
                    <a:pt x="3695" y="4337"/>
                  </a:lnTo>
                  <a:lnTo>
                    <a:pt x="3648" y="4368"/>
                  </a:lnTo>
                  <a:lnTo>
                    <a:pt x="3599" y="4398"/>
                  </a:lnTo>
                  <a:lnTo>
                    <a:pt x="3550" y="4426"/>
                  </a:lnTo>
                  <a:lnTo>
                    <a:pt x="3500" y="4455"/>
                  </a:lnTo>
                  <a:lnTo>
                    <a:pt x="3449" y="4482"/>
                  </a:lnTo>
                  <a:lnTo>
                    <a:pt x="3398" y="4507"/>
                  </a:lnTo>
                  <a:lnTo>
                    <a:pt x="3346" y="4531"/>
                  </a:lnTo>
                  <a:lnTo>
                    <a:pt x="3293" y="4554"/>
                  </a:lnTo>
                  <a:lnTo>
                    <a:pt x="3239" y="4576"/>
                  </a:lnTo>
                  <a:lnTo>
                    <a:pt x="3184" y="4597"/>
                  </a:lnTo>
                  <a:lnTo>
                    <a:pt x="3130" y="4616"/>
                  </a:lnTo>
                  <a:lnTo>
                    <a:pt x="3075" y="4634"/>
                  </a:lnTo>
                  <a:lnTo>
                    <a:pt x="3019" y="4651"/>
                  </a:lnTo>
                  <a:lnTo>
                    <a:pt x="2962" y="4666"/>
                  </a:lnTo>
                  <a:lnTo>
                    <a:pt x="2906" y="4680"/>
                  </a:lnTo>
                  <a:lnTo>
                    <a:pt x="2848" y="4693"/>
                  </a:lnTo>
                  <a:lnTo>
                    <a:pt x="2789" y="4704"/>
                  </a:lnTo>
                  <a:lnTo>
                    <a:pt x="2731" y="4713"/>
                  </a:lnTo>
                  <a:lnTo>
                    <a:pt x="2672" y="4721"/>
                  </a:lnTo>
                  <a:lnTo>
                    <a:pt x="2613" y="4728"/>
                  </a:lnTo>
                  <a:lnTo>
                    <a:pt x="2553" y="4734"/>
                  </a:lnTo>
                  <a:lnTo>
                    <a:pt x="2492" y="4737"/>
                  </a:lnTo>
                  <a:lnTo>
                    <a:pt x="2431" y="4740"/>
                  </a:lnTo>
                  <a:lnTo>
                    <a:pt x="2370" y="4741"/>
                  </a:lnTo>
                  <a:lnTo>
                    <a:pt x="2309" y="4740"/>
                  </a:lnTo>
                  <a:lnTo>
                    <a:pt x="2249" y="4737"/>
                  </a:lnTo>
                  <a:lnTo>
                    <a:pt x="2188" y="4734"/>
                  </a:lnTo>
                  <a:lnTo>
                    <a:pt x="2128" y="4728"/>
                  </a:lnTo>
                  <a:lnTo>
                    <a:pt x="2068" y="4721"/>
                  </a:lnTo>
                  <a:lnTo>
                    <a:pt x="2009" y="4713"/>
                  </a:lnTo>
                  <a:lnTo>
                    <a:pt x="1951" y="4704"/>
                  </a:lnTo>
                  <a:lnTo>
                    <a:pt x="1893" y="4693"/>
                  </a:lnTo>
                  <a:lnTo>
                    <a:pt x="1835" y="4680"/>
                  </a:lnTo>
                  <a:lnTo>
                    <a:pt x="1778" y="4666"/>
                  </a:lnTo>
                  <a:lnTo>
                    <a:pt x="1721" y="4651"/>
                  </a:lnTo>
                  <a:lnTo>
                    <a:pt x="1666" y="4634"/>
                  </a:lnTo>
                  <a:lnTo>
                    <a:pt x="1611" y="4616"/>
                  </a:lnTo>
                  <a:lnTo>
                    <a:pt x="1556" y="4597"/>
                  </a:lnTo>
                  <a:lnTo>
                    <a:pt x="1501" y="4576"/>
                  </a:lnTo>
                  <a:lnTo>
                    <a:pt x="1448" y="4554"/>
                  </a:lnTo>
                  <a:lnTo>
                    <a:pt x="1395" y="4531"/>
                  </a:lnTo>
                  <a:lnTo>
                    <a:pt x="1344" y="4507"/>
                  </a:lnTo>
                  <a:lnTo>
                    <a:pt x="1292" y="4482"/>
                  </a:lnTo>
                  <a:lnTo>
                    <a:pt x="1241" y="4455"/>
                  </a:lnTo>
                  <a:lnTo>
                    <a:pt x="1191" y="4426"/>
                  </a:lnTo>
                  <a:lnTo>
                    <a:pt x="1142" y="4398"/>
                  </a:lnTo>
                  <a:lnTo>
                    <a:pt x="1094" y="4368"/>
                  </a:lnTo>
                  <a:lnTo>
                    <a:pt x="1045" y="4337"/>
                  </a:lnTo>
                  <a:lnTo>
                    <a:pt x="999" y="4303"/>
                  </a:lnTo>
                  <a:lnTo>
                    <a:pt x="953" y="4270"/>
                  </a:lnTo>
                  <a:lnTo>
                    <a:pt x="908" y="4235"/>
                  </a:lnTo>
                  <a:lnTo>
                    <a:pt x="863" y="4199"/>
                  </a:lnTo>
                  <a:lnTo>
                    <a:pt x="819" y="4163"/>
                  </a:lnTo>
                  <a:lnTo>
                    <a:pt x="777" y="4125"/>
                  </a:lnTo>
                  <a:lnTo>
                    <a:pt x="735" y="4087"/>
                  </a:lnTo>
                  <a:lnTo>
                    <a:pt x="695" y="4046"/>
                  </a:lnTo>
                  <a:lnTo>
                    <a:pt x="656" y="4006"/>
                  </a:lnTo>
                  <a:lnTo>
                    <a:pt x="617" y="3964"/>
                  </a:lnTo>
                  <a:lnTo>
                    <a:pt x="579" y="3922"/>
                  </a:lnTo>
                  <a:lnTo>
                    <a:pt x="542" y="3878"/>
                  </a:lnTo>
                  <a:lnTo>
                    <a:pt x="506" y="3834"/>
                  </a:lnTo>
                  <a:lnTo>
                    <a:pt x="471" y="3788"/>
                  </a:lnTo>
                  <a:lnTo>
                    <a:pt x="438" y="3743"/>
                  </a:lnTo>
                  <a:lnTo>
                    <a:pt x="406" y="3696"/>
                  </a:lnTo>
                  <a:lnTo>
                    <a:pt x="375" y="3648"/>
                  </a:lnTo>
                  <a:lnTo>
                    <a:pt x="344" y="3599"/>
                  </a:lnTo>
                  <a:lnTo>
                    <a:pt x="315" y="3551"/>
                  </a:lnTo>
                  <a:lnTo>
                    <a:pt x="287" y="3500"/>
                  </a:lnTo>
                  <a:lnTo>
                    <a:pt x="259" y="3449"/>
                  </a:lnTo>
                  <a:lnTo>
                    <a:pt x="234" y="3399"/>
                  </a:lnTo>
                  <a:lnTo>
                    <a:pt x="210" y="3346"/>
                  </a:lnTo>
                  <a:lnTo>
                    <a:pt x="187" y="3293"/>
                  </a:lnTo>
                  <a:lnTo>
                    <a:pt x="165" y="3240"/>
                  </a:lnTo>
                  <a:lnTo>
                    <a:pt x="144" y="3186"/>
                  </a:lnTo>
                  <a:lnTo>
                    <a:pt x="125" y="3132"/>
                  </a:lnTo>
                  <a:lnTo>
                    <a:pt x="107" y="3075"/>
                  </a:lnTo>
                  <a:lnTo>
                    <a:pt x="90" y="3020"/>
                  </a:lnTo>
                  <a:lnTo>
                    <a:pt x="75" y="2963"/>
                  </a:lnTo>
                  <a:lnTo>
                    <a:pt x="61" y="2906"/>
                  </a:lnTo>
                  <a:lnTo>
                    <a:pt x="49" y="2848"/>
                  </a:lnTo>
                  <a:lnTo>
                    <a:pt x="37" y="2790"/>
                  </a:lnTo>
                  <a:lnTo>
                    <a:pt x="28" y="2732"/>
                  </a:lnTo>
                  <a:lnTo>
                    <a:pt x="20" y="2673"/>
                  </a:lnTo>
                  <a:lnTo>
                    <a:pt x="13" y="2613"/>
                  </a:lnTo>
                  <a:lnTo>
                    <a:pt x="7" y="2553"/>
                  </a:lnTo>
                  <a:lnTo>
                    <a:pt x="4" y="2493"/>
                  </a:lnTo>
                  <a:lnTo>
                    <a:pt x="1" y="2432"/>
                  </a:lnTo>
                  <a:lnTo>
                    <a:pt x="0" y="2371"/>
                  </a:lnTo>
                  <a:lnTo>
                    <a:pt x="1" y="2310"/>
                  </a:lnTo>
                  <a:lnTo>
                    <a:pt x="4" y="2249"/>
                  </a:lnTo>
                  <a:lnTo>
                    <a:pt x="7" y="2189"/>
                  </a:lnTo>
                  <a:lnTo>
                    <a:pt x="13" y="2129"/>
                  </a:lnTo>
                  <a:lnTo>
                    <a:pt x="20" y="2069"/>
                  </a:lnTo>
                  <a:lnTo>
                    <a:pt x="28" y="2011"/>
                  </a:lnTo>
                  <a:lnTo>
                    <a:pt x="37" y="1952"/>
                  </a:lnTo>
                  <a:lnTo>
                    <a:pt x="49" y="1894"/>
                  </a:lnTo>
                  <a:lnTo>
                    <a:pt x="61" y="1837"/>
                  </a:lnTo>
                  <a:lnTo>
                    <a:pt x="75" y="1779"/>
                  </a:lnTo>
                  <a:lnTo>
                    <a:pt x="90" y="1723"/>
                  </a:lnTo>
                  <a:lnTo>
                    <a:pt x="107" y="1667"/>
                  </a:lnTo>
                  <a:lnTo>
                    <a:pt x="125" y="1611"/>
                  </a:lnTo>
                  <a:lnTo>
                    <a:pt x="144" y="1557"/>
                  </a:lnTo>
                  <a:lnTo>
                    <a:pt x="165" y="1503"/>
                  </a:lnTo>
                  <a:lnTo>
                    <a:pt x="187" y="1450"/>
                  </a:lnTo>
                  <a:lnTo>
                    <a:pt x="210" y="1397"/>
                  </a:lnTo>
                  <a:lnTo>
                    <a:pt x="234" y="1344"/>
                  </a:lnTo>
                  <a:lnTo>
                    <a:pt x="259" y="1293"/>
                  </a:lnTo>
                  <a:lnTo>
                    <a:pt x="287" y="1242"/>
                  </a:lnTo>
                  <a:lnTo>
                    <a:pt x="315" y="1191"/>
                  </a:lnTo>
                  <a:lnTo>
                    <a:pt x="344" y="1143"/>
                  </a:lnTo>
                  <a:lnTo>
                    <a:pt x="375" y="1095"/>
                  </a:lnTo>
                  <a:lnTo>
                    <a:pt x="406" y="1046"/>
                  </a:lnTo>
                  <a:lnTo>
                    <a:pt x="438" y="999"/>
                  </a:lnTo>
                  <a:lnTo>
                    <a:pt x="471" y="954"/>
                  </a:lnTo>
                  <a:lnTo>
                    <a:pt x="506" y="908"/>
                  </a:lnTo>
                  <a:lnTo>
                    <a:pt x="542" y="864"/>
                  </a:lnTo>
                  <a:lnTo>
                    <a:pt x="579" y="820"/>
                  </a:lnTo>
                  <a:lnTo>
                    <a:pt x="617" y="778"/>
                  </a:lnTo>
                  <a:lnTo>
                    <a:pt x="656" y="736"/>
                  </a:lnTo>
                  <a:lnTo>
                    <a:pt x="695" y="696"/>
                  </a:lnTo>
                  <a:lnTo>
                    <a:pt x="735" y="656"/>
                  </a:lnTo>
                  <a:lnTo>
                    <a:pt x="777" y="618"/>
                  </a:lnTo>
                  <a:lnTo>
                    <a:pt x="819" y="580"/>
                  </a:lnTo>
                  <a:lnTo>
                    <a:pt x="863" y="543"/>
                  </a:lnTo>
                  <a:lnTo>
                    <a:pt x="908" y="507"/>
                  </a:lnTo>
                  <a:lnTo>
                    <a:pt x="953" y="473"/>
                  </a:lnTo>
                  <a:lnTo>
                    <a:pt x="999" y="439"/>
                  </a:lnTo>
                  <a:lnTo>
                    <a:pt x="1045" y="406"/>
                  </a:lnTo>
                  <a:lnTo>
                    <a:pt x="1094" y="375"/>
                  </a:lnTo>
                  <a:lnTo>
                    <a:pt x="1142" y="345"/>
                  </a:lnTo>
                  <a:lnTo>
                    <a:pt x="1191" y="316"/>
                  </a:lnTo>
                  <a:lnTo>
                    <a:pt x="1241" y="287"/>
                  </a:lnTo>
                  <a:lnTo>
                    <a:pt x="1292" y="261"/>
                  </a:lnTo>
                  <a:lnTo>
                    <a:pt x="1344" y="235"/>
                  </a:lnTo>
                  <a:lnTo>
                    <a:pt x="1395" y="211"/>
                  </a:lnTo>
                  <a:lnTo>
                    <a:pt x="1448" y="188"/>
                  </a:lnTo>
                  <a:lnTo>
                    <a:pt x="1501" y="166"/>
                  </a:lnTo>
                  <a:lnTo>
                    <a:pt x="1556" y="145"/>
                  </a:lnTo>
                  <a:lnTo>
                    <a:pt x="1611" y="126"/>
                  </a:lnTo>
                  <a:lnTo>
                    <a:pt x="1666" y="109"/>
                  </a:lnTo>
                  <a:lnTo>
                    <a:pt x="1721" y="91"/>
                  </a:lnTo>
                  <a:lnTo>
                    <a:pt x="1778" y="76"/>
                  </a:lnTo>
                  <a:lnTo>
                    <a:pt x="1835" y="62"/>
                  </a:lnTo>
                  <a:lnTo>
                    <a:pt x="1893" y="50"/>
                  </a:lnTo>
                  <a:lnTo>
                    <a:pt x="1951" y="38"/>
                  </a:lnTo>
                  <a:lnTo>
                    <a:pt x="2009" y="29"/>
                  </a:lnTo>
                  <a:lnTo>
                    <a:pt x="2068" y="21"/>
                  </a:lnTo>
                  <a:lnTo>
                    <a:pt x="2128" y="14"/>
                  </a:lnTo>
                  <a:lnTo>
                    <a:pt x="2188" y="8"/>
                  </a:lnTo>
                  <a:lnTo>
                    <a:pt x="2249" y="5"/>
                  </a:lnTo>
                  <a:lnTo>
                    <a:pt x="2309" y="3"/>
                  </a:lnTo>
                  <a:lnTo>
                    <a:pt x="2370" y="1"/>
                  </a:lnTo>
                  <a:lnTo>
                    <a:pt x="2370" y="0"/>
                  </a:lnTo>
                  <a:close/>
                </a:path>
              </a:pathLst>
            </a:custGeom>
            <a:solidFill>
              <a:srgbClr val="FFFFFF"/>
            </a:solidFill>
            <a:ln w="9525">
              <a:noFill/>
              <a:round/>
              <a:headEnd/>
              <a:tailEnd/>
            </a:ln>
          </p:spPr>
          <p:txBody>
            <a:bodyPr/>
            <a:lstStyle/>
            <a:p>
              <a:pPr>
                <a:defRPr/>
              </a:pPr>
              <a:endParaRPr lang="en-US">
                <a:ea typeface="+mn-ea"/>
              </a:endParaRPr>
            </a:p>
          </p:txBody>
        </p:sp>
        <p:sp>
          <p:nvSpPr>
            <p:cNvPr id="10" name="Freeform 6"/>
            <p:cNvSpPr>
              <a:spLocks noEditPoints="1"/>
            </p:cNvSpPr>
            <p:nvPr/>
          </p:nvSpPr>
          <p:spPr bwMode="auto">
            <a:xfrm>
              <a:off x="1633" y="1249"/>
              <a:ext cx="2614" cy="2614"/>
            </a:xfrm>
            <a:custGeom>
              <a:avLst/>
              <a:gdLst/>
              <a:ahLst/>
              <a:cxnLst>
                <a:cxn ang="0">
                  <a:pos x="2217" y="5198"/>
                </a:cxn>
                <a:cxn ang="0">
                  <a:pos x="1776" y="5091"/>
                </a:cxn>
                <a:cxn ang="0">
                  <a:pos x="1369" y="4912"/>
                </a:cxn>
                <a:cxn ang="0">
                  <a:pos x="1001" y="4671"/>
                </a:cxn>
                <a:cxn ang="0">
                  <a:pos x="680" y="4371"/>
                </a:cxn>
                <a:cxn ang="0">
                  <a:pos x="412" y="4023"/>
                </a:cxn>
                <a:cxn ang="0">
                  <a:pos x="206" y="3631"/>
                </a:cxn>
                <a:cxn ang="0">
                  <a:pos x="67" y="3204"/>
                </a:cxn>
                <a:cxn ang="0">
                  <a:pos x="3" y="2749"/>
                </a:cxn>
                <a:cxn ang="0">
                  <a:pos x="21" y="2281"/>
                </a:cxn>
                <a:cxn ang="0">
                  <a:pos x="118" y="1838"/>
                </a:cxn>
                <a:cxn ang="0">
                  <a:pos x="287" y="1424"/>
                </a:cxn>
                <a:cxn ang="0">
                  <a:pos x="520" y="1051"/>
                </a:cxn>
                <a:cxn ang="0">
                  <a:pos x="811" y="722"/>
                </a:cxn>
                <a:cxn ang="0">
                  <a:pos x="1153" y="447"/>
                </a:cxn>
                <a:cxn ang="0">
                  <a:pos x="1539" y="231"/>
                </a:cxn>
                <a:cxn ang="0">
                  <a:pos x="1961" y="82"/>
                </a:cxn>
                <a:cxn ang="0">
                  <a:pos x="2414" y="8"/>
                </a:cxn>
                <a:cxn ang="0">
                  <a:pos x="2881" y="14"/>
                </a:cxn>
                <a:cxn ang="0">
                  <a:pos x="3329" y="99"/>
                </a:cxn>
                <a:cxn ang="0">
                  <a:pos x="3748" y="258"/>
                </a:cxn>
                <a:cxn ang="0">
                  <a:pos x="4128" y="483"/>
                </a:cxn>
                <a:cxn ang="0">
                  <a:pos x="4463" y="766"/>
                </a:cxn>
                <a:cxn ang="0">
                  <a:pos x="4746" y="1102"/>
                </a:cxn>
                <a:cxn ang="0">
                  <a:pos x="4971" y="1482"/>
                </a:cxn>
                <a:cxn ang="0">
                  <a:pos x="5129" y="1899"/>
                </a:cxn>
                <a:cxn ang="0">
                  <a:pos x="5215" y="2347"/>
                </a:cxn>
                <a:cxn ang="0">
                  <a:pos x="5221" y="2815"/>
                </a:cxn>
                <a:cxn ang="0">
                  <a:pos x="5146" y="3267"/>
                </a:cxn>
                <a:cxn ang="0">
                  <a:pos x="4998" y="3689"/>
                </a:cxn>
                <a:cxn ang="0">
                  <a:pos x="4782" y="4075"/>
                </a:cxn>
                <a:cxn ang="0">
                  <a:pos x="4507" y="4417"/>
                </a:cxn>
                <a:cxn ang="0">
                  <a:pos x="4178" y="4709"/>
                </a:cxn>
                <a:cxn ang="0">
                  <a:pos x="3804" y="4942"/>
                </a:cxn>
                <a:cxn ang="0">
                  <a:pos x="3392" y="5111"/>
                </a:cxn>
                <a:cxn ang="0">
                  <a:pos x="2947" y="5207"/>
                </a:cxn>
                <a:cxn ang="0">
                  <a:pos x="1131" y="3819"/>
                </a:cxn>
                <a:cxn ang="0">
                  <a:pos x="1258" y="3381"/>
                </a:cxn>
                <a:cxn ang="0">
                  <a:pos x="1348" y="3148"/>
                </a:cxn>
                <a:cxn ang="0">
                  <a:pos x="1447" y="2959"/>
                </a:cxn>
                <a:cxn ang="0">
                  <a:pos x="1556" y="2822"/>
                </a:cxn>
                <a:cxn ang="0">
                  <a:pos x="1690" y="2718"/>
                </a:cxn>
                <a:cxn ang="0">
                  <a:pos x="1855" y="2666"/>
                </a:cxn>
                <a:cxn ang="0">
                  <a:pos x="2001" y="2672"/>
                </a:cxn>
                <a:cxn ang="0">
                  <a:pos x="2144" y="2739"/>
                </a:cxn>
                <a:cxn ang="0">
                  <a:pos x="2295" y="2881"/>
                </a:cxn>
                <a:cxn ang="0">
                  <a:pos x="2435" y="3090"/>
                </a:cxn>
                <a:cxn ang="0">
                  <a:pos x="2614" y="3456"/>
                </a:cxn>
                <a:cxn ang="0">
                  <a:pos x="2794" y="3090"/>
                </a:cxn>
                <a:cxn ang="0">
                  <a:pos x="2934" y="2881"/>
                </a:cxn>
                <a:cxn ang="0">
                  <a:pos x="3085" y="2739"/>
                </a:cxn>
                <a:cxn ang="0">
                  <a:pos x="3228" y="2672"/>
                </a:cxn>
                <a:cxn ang="0">
                  <a:pos x="3400" y="2669"/>
                </a:cxn>
                <a:cxn ang="0">
                  <a:pos x="3560" y="2729"/>
                </a:cxn>
                <a:cxn ang="0">
                  <a:pos x="3689" y="2838"/>
                </a:cxn>
                <a:cxn ang="0">
                  <a:pos x="3796" y="2983"/>
                </a:cxn>
                <a:cxn ang="0">
                  <a:pos x="3894" y="3179"/>
                </a:cxn>
                <a:cxn ang="0">
                  <a:pos x="3983" y="3417"/>
                </a:cxn>
                <a:cxn ang="0">
                  <a:pos x="4268" y="3819"/>
                </a:cxn>
                <a:cxn ang="0">
                  <a:pos x="1131" y="3819"/>
                </a:cxn>
              </a:cxnLst>
              <a:rect l="0" t="0" r="r" b="b"/>
              <a:pathLst>
                <a:path w="5228" h="5228">
                  <a:moveTo>
                    <a:pt x="2614" y="5227"/>
                  </a:moveTo>
                  <a:lnTo>
                    <a:pt x="2547" y="5227"/>
                  </a:lnTo>
                  <a:lnTo>
                    <a:pt x="2480" y="5225"/>
                  </a:lnTo>
                  <a:lnTo>
                    <a:pt x="2414" y="5221"/>
                  </a:lnTo>
                  <a:lnTo>
                    <a:pt x="2347" y="5214"/>
                  </a:lnTo>
                  <a:lnTo>
                    <a:pt x="2281" y="5207"/>
                  </a:lnTo>
                  <a:lnTo>
                    <a:pt x="2217" y="5198"/>
                  </a:lnTo>
                  <a:lnTo>
                    <a:pt x="2152" y="5188"/>
                  </a:lnTo>
                  <a:lnTo>
                    <a:pt x="2088" y="5175"/>
                  </a:lnTo>
                  <a:lnTo>
                    <a:pt x="2024" y="5161"/>
                  </a:lnTo>
                  <a:lnTo>
                    <a:pt x="1961" y="5146"/>
                  </a:lnTo>
                  <a:lnTo>
                    <a:pt x="1899" y="5129"/>
                  </a:lnTo>
                  <a:lnTo>
                    <a:pt x="1838" y="5111"/>
                  </a:lnTo>
                  <a:lnTo>
                    <a:pt x="1776" y="5091"/>
                  </a:lnTo>
                  <a:lnTo>
                    <a:pt x="1715" y="5069"/>
                  </a:lnTo>
                  <a:lnTo>
                    <a:pt x="1657" y="5047"/>
                  </a:lnTo>
                  <a:lnTo>
                    <a:pt x="1597" y="5023"/>
                  </a:lnTo>
                  <a:lnTo>
                    <a:pt x="1539" y="4998"/>
                  </a:lnTo>
                  <a:lnTo>
                    <a:pt x="1482" y="4970"/>
                  </a:lnTo>
                  <a:lnTo>
                    <a:pt x="1425" y="4942"/>
                  </a:lnTo>
                  <a:lnTo>
                    <a:pt x="1369" y="4912"/>
                  </a:lnTo>
                  <a:lnTo>
                    <a:pt x="1313" y="4881"/>
                  </a:lnTo>
                  <a:lnTo>
                    <a:pt x="1259" y="4849"/>
                  </a:lnTo>
                  <a:lnTo>
                    <a:pt x="1206" y="4816"/>
                  </a:lnTo>
                  <a:lnTo>
                    <a:pt x="1153" y="4781"/>
                  </a:lnTo>
                  <a:lnTo>
                    <a:pt x="1101" y="4745"/>
                  </a:lnTo>
                  <a:lnTo>
                    <a:pt x="1051" y="4709"/>
                  </a:lnTo>
                  <a:lnTo>
                    <a:pt x="1001" y="4671"/>
                  </a:lnTo>
                  <a:lnTo>
                    <a:pt x="952" y="4631"/>
                  </a:lnTo>
                  <a:lnTo>
                    <a:pt x="904" y="4591"/>
                  </a:lnTo>
                  <a:lnTo>
                    <a:pt x="857" y="4548"/>
                  </a:lnTo>
                  <a:lnTo>
                    <a:pt x="811" y="4506"/>
                  </a:lnTo>
                  <a:lnTo>
                    <a:pt x="766" y="4462"/>
                  </a:lnTo>
                  <a:lnTo>
                    <a:pt x="722" y="4417"/>
                  </a:lnTo>
                  <a:lnTo>
                    <a:pt x="680" y="4371"/>
                  </a:lnTo>
                  <a:lnTo>
                    <a:pt x="638" y="4325"/>
                  </a:lnTo>
                  <a:lnTo>
                    <a:pt x="598" y="4277"/>
                  </a:lnTo>
                  <a:lnTo>
                    <a:pt x="558" y="4228"/>
                  </a:lnTo>
                  <a:lnTo>
                    <a:pt x="520" y="4177"/>
                  </a:lnTo>
                  <a:lnTo>
                    <a:pt x="483" y="4127"/>
                  </a:lnTo>
                  <a:lnTo>
                    <a:pt x="447" y="4075"/>
                  </a:lnTo>
                  <a:lnTo>
                    <a:pt x="412" y="4023"/>
                  </a:lnTo>
                  <a:lnTo>
                    <a:pt x="379" y="3969"/>
                  </a:lnTo>
                  <a:lnTo>
                    <a:pt x="347" y="3915"/>
                  </a:lnTo>
                  <a:lnTo>
                    <a:pt x="316" y="3860"/>
                  </a:lnTo>
                  <a:lnTo>
                    <a:pt x="287" y="3804"/>
                  </a:lnTo>
                  <a:lnTo>
                    <a:pt x="258" y="3747"/>
                  </a:lnTo>
                  <a:lnTo>
                    <a:pt x="232" y="3689"/>
                  </a:lnTo>
                  <a:lnTo>
                    <a:pt x="206" y="3631"/>
                  </a:lnTo>
                  <a:lnTo>
                    <a:pt x="182" y="3573"/>
                  </a:lnTo>
                  <a:lnTo>
                    <a:pt x="159" y="3513"/>
                  </a:lnTo>
                  <a:lnTo>
                    <a:pt x="137" y="3452"/>
                  </a:lnTo>
                  <a:lnTo>
                    <a:pt x="118" y="3391"/>
                  </a:lnTo>
                  <a:lnTo>
                    <a:pt x="99" y="3330"/>
                  </a:lnTo>
                  <a:lnTo>
                    <a:pt x="83" y="3267"/>
                  </a:lnTo>
                  <a:lnTo>
                    <a:pt x="67" y="3204"/>
                  </a:lnTo>
                  <a:lnTo>
                    <a:pt x="53" y="3141"/>
                  </a:lnTo>
                  <a:lnTo>
                    <a:pt x="41" y="3076"/>
                  </a:lnTo>
                  <a:lnTo>
                    <a:pt x="30" y="3012"/>
                  </a:lnTo>
                  <a:lnTo>
                    <a:pt x="21" y="2947"/>
                  </a:lnTo>
                  <a:lnTo>
                    <a:pt x="14" y="2881"/>
                  </a:lnTo>
                  <a:lnTo>
                    <a:pt x="8" y="2815"/>
                  </a:lnTo>
                  <a:lnTo>
                    <a:pt x="3" y="2749"/>
                  </a:lnTo>
                  <a:lnTo>
                    <a:pt x="1" y="2682"/>
                  </a:lnTo>
                  <a:lnTo>
                    <a:pt x="0" y="2614"/>
                  </a:lnTo>
                  <a:lnTo>
                    <a:pt x="1" y="2546"/>
                  </a:lnTo>
                  <a:lnTo>
                    <a:pt x="3" y="2479"/>
                  </a:lnTo>
                  <a:lnTo>
                    <a:pt x="8" y="2413"/>
                  </a:lnTo>
                  <a:lnTo>
                    <a:pt x="14" y="2347"/>
                  </a:lnTo>
                  <a:lnTo>
                    <a:pt x="21" y="2281"/>
                  </a:lnTo>
                  <a:lnTo>
                    <a:pt x="30" y="2217"/>
                  </a:lnTo>
                  <a:lnTo>
                    <a:pt x="41" y="2152"/>
                  </a:lnTo>
                  <a:lnTo>
                    <a:pt x="53" y="2088"/>
                  </a:lnTo>
                  <a:lnTo>
                    <a:pt x="67" y="2024"/>
                  </a:lnTo>
                  <a:lnTo>
                    <a:pt x="83" y="1961"/>
                  </a:lnTo>
                  <a:lnTo>
                    <a:pt x="99" y="1899"/>
                  </a:lnTo>
                  <a:lnTo>
                    <a:pt x="118" y="1838"/>
                  </a:lnTo>
                  <a:lnTo>
                    <a:pt x="137" y="1777"/>
                  </a:lnTo>
                  <a:lnTo>
                    <a:pt x="159" y="1716"/>
                  </a:lnTo>
                  <a:lnTo>
                    <a:pt x="182" y="1656"/>
                  </a:lnTo>
                  <a:lnTo>
                    <a:pt x="206" y="1597"/>
                  </a:lnTo>
                  <a:lnTo>
                    <a:pt x="232" y="1539"/>
                  </a:lnTo>
                  <a:lnTo>
                    <a:pt x="258" y="1482"/>
                  </a:lnTo>
                  <a:lnTo>
                    <a:pt x="287" y="1424"/>
                  </a:lnTo>
                  <a:lnTo>
                    <a:pt x="316" y="1369"/>
                  </a:lnTo>
                  <a:lnTo>
                    <a:pt x="347" y="1313"/>
                  </a:lnTo>
                  <a:lnTo>
                    <a:pt x="379" y="1259"/>
                  </a:lnTo>
                  <a:lnTo>
                    <a:pt x="412" y="1205"/>
                  </a:lnTo>
                  <a:lnTo>
                    <a:pt x="447" y="1153"/>
                  </a:lnTo>
                  <a:lnTo>
                    <a:pt x="483" y="1102"/>
                  </a:lnTo>
                  <a:lnTo>
                    <a:pt x="520" y="1051"/>
                  </a:lnTo>
                  <a:lnTo>
                    <a:pt x="558" y="1000"/>
                  </a:lnTo>
                  <a:lnTo>
                    <a:pt x="598" y="952"/>
                  </a:lnTo>
                  <a:lnTo>
                    <a:pt x="638" y="903"/>
                  </a:lnTo>
                  <a:lnTo>
                    <a:pt x="680" y="857"/>
                  </a:lnTo>
                  <a:lnTo>
                    <a:pt x="722" y="811"/>
                  </a:lnTo>
                  <a:lnTo>
                    <a:pt x="766" y="766"/>
                  </a:lnTo>
                  <a:lnTo>
                    <a:pt x="811" y="722"/>
                  </a:lnTo>
                  <a:lnTo>
                    <a:pt x="857" y="680"/>
                  </a:lnTo>
                  <a:lnTo>
                    <a:pt x="904" y="637"/>
                  </a:lnTo>
                  <a:lnTo>
                    <a:pt x="952" y="597"/>
                  </a:lnTo>
                  <a:lnTo>
                    <a:pt x="1001" y="558"/>
                  </a:lnTo>
                  <a:lnTo>
                    <a:pt x="1051" y="520"/>
                  </a:lnTo>
                  <a:lnTo>
                    <a:pt x="1101" y="483"/>
                  </a:lnTo>
                  <a:lnTo>
                    <a:pt x="1153" y="447"/>
                  </a:lnTo>
                  <a:lnTo>
                    <a:pt x="1206" y="413"/>
                  </a:lnTo>
                  <a:lnTo>
                    <a:pt x="1259" y="379"/>
                  </a:lnTo>
                  <a:lnTo>
                    <a:pt x="1313" y="347"/>
                  </a:lnTo>
                  <a:lnTo>
                    <a:pt x="1369" y="316"/>
                  </a:lnTo>
                  <a:lnTo>
                    <a:pt x="1425" y="286"/>
                  </a:lnTo>
                  <a:lnTo>
                    <a:pt x="1482" y="258"/>
                  </a:lnTo>
                  <a:lnTo>
                    <a:pt x="1539" y="231"/>
                  </a:lnTo>
                  <a:lnTo>
                    <a:pt x="1597" y="205"/>
                  </a:lnTo>
                  <a:lnTo>
                    <a:pt x="1657" y="181"/>
                  </a:lnTo>
                  <a:lnTo>
                    <a:pt x="1715" y="159"/>
                  </a:lnTo>
                  <a:lnTo>
                    <a:pt x="1776" y="137"/>
                  </a:lnTo>
                  <a:lnTo>
                    <a:pt x="1838" y="118"/>
                  </a:lnTo>
                  <a:lnTo>
                    <a:pt x="1899" y="99"/>
                  </a:lnTo>
                  <a:lnTo>
                    <a:pt x="1961" y="82"/>
                  </a:lnTo>
                  <a:lnTo>
                    <a:pt x="2024" y="67"/>
                  </a:lnTo>
                  <a:lnTo>
                    <a:pt x="2088" y="53"/>
                  </a:lnTo>
                  <a:lnTo>
                    <a:pt x="2152" y="40"/>
                  </a:lnTo>
                  <a:lnTo>
                    <a:pt x="2217" y="30"/>
                  </a:lnTo>
                  <a:lnTo>
                    <a:pt x="2281" y="21"/>
                  </a:lnTo>
                  <a:lnTo>
                    <a:pt x="2347" y="14"/>
                  </a:lnTo>
                  <a:lnTo>
                    <a:pt x="2414" y="8"/>
                  </a:lnTo>
                  <a:lnTo>
                    <a:pt x="2480" y="4"/>
                  </a:lnTo>
                  <a:lnTo>
                    <a:pt x="2547" y="1"/>
                  </a:lnTo>
                  <a:lnTo>
                    <a:pt x="2614" y="0"/>
                  </a:lnTo>
                  <a:lnTo>
                    <a:pt x="2682" y="1"/>
                  </a:lnTo>
                  <a:lnTo>
                    <a:pt x="2749" y="4"/>
                  </a:lnTo>
                  <a:lnTo>
                    <a:pt x="2816" y="8"/>
                  </a:lnTo>
                  <a:lnTo>
                    <a:pt x="2881" y="14"/>
                  </a:lnTo>
                  <a:lnTo>
                    <a:pt x="2947" y="21"/>
                  </a:lnTo>
                  <a:lnTo>
                    <a:pt x="3013" y="30"/>
                  </a:lnTo>
                  <a:lnTo>
                    <a:pt x="3077" y="40"/>
                  </a:lnTo>
                  <a:lnTo>
                    <a:pt x="3140" y="53"/>
                  </a:lnTo>
                  <a:lnTo>
                    <a:pt x="3205" y="67"/>
                  </a:lnTo>
                  <a:lnTo>
                    <a:pt x="3267" y="82"/>
                  </a:lnTo>
                  <a:lnTo>
                    <a:pt x="3329" y="99"/>
                  </a:lnTo>
                  <a:lnTo>
                    <a:pt x="3392" y="118"/>
                  </a:lnTo>
                  <a:lnTo>
                    <a:pt x="3453" y="137"/>
                  </a:lnTo>
                  <a:lnTo>
                    <a:pt x="3513" y="159"/>
                  </a:lnTo>
                  <a:lnTo>
                    <a:pt x="3573" y="181"/>
                  </a:lnTo>
                  <a:lnTo>
                    <a:pt x="3631" y="205"/>
                  </a:lnTo>
                  <a:lnTo>
                    <a:pt x="3690" y="231"/>
                  </a:lnTo>
                  <a:lnTo>
                    <a:pt x="3748" y="258"/>
                  </a:lnTo>
                  <a:lnTo>
                    <a:pt x="3804" y="286"/>
                  </a:lnTo>
                  <a:lnTo>
                    <a:pt x="3861" y="316"/>
                  </a:lnTo>
                  <a:lnTo>
                    <a:pt x="3915" y="347"/>
                  </a:lnTo>
                  <a:lnTo>
                    <a:pt x="3970" y="379"/>
                  </a:lnTo>
                  <a:lnTo>
                    <a:pt x="4023" y="413"/>
                  </a:lnTo>
                  <a:lnTo>
                    <a:pt x="4076" y="447"/>
                  </a:lnTo>
                  <a:lnTo>
                    <a:pt x="4128" y="483"/>
                  </a:lnTo>
                  <a:lnTo>
                    <a:pt x="4178" y="520"/>
                  </a:lnTo>
                  <a:lnTo>
                    <a:pt x="4228" y="558"/>
                  </a:lnTo>
                  <a:lnTo>
                    <a:pt x="4276" y="597"/>
                  </a:lnTo>
                  <a:lnTo>
                    <a:pt x="4325" y="637"/>
                  </a:lnTo>
                  <a:lnTo>
                    <a:pt x="4372" y="680"/>
                  </a:lnTo>
                  <a:lnTo>
                    <a:pt x="4418" y="722"/>
                  </a:lnTo>
                  <a:lnTo>
                    <a:pt x="4463" y="766"/>
                  </a:lnTo>
                  <a:lnTo>
                    <a:pt x="4507" y="811"/>
                  </a:lnTo>
                  <a:lnTo>
                    <a:pt x="4549" y="857"/>
                  </a:lnTo>
                  <a:lnTo>
                    <a:pt x="4591" y="903"/>
                  </a:lnTo>
                  <a:lnTo>
                    <a:pt x="4631" y="952"/>
                  </a:lnTo>
                  <a:lnTo>
                    <a:pt x="4670" y="1000"/>
                  </a:lnTo>
                  <a:lnTo>
                    <a:pt x="4708" y="1051"/>
                  </a:lnTo>
                  <a:lnTo>
                    <a:pt x="4746" y="1102"/>
                  </a:lnTo>
                  <a:lnTo>
                    <a:pt x="4782" y="1153"/>
                  </a:lnTo>
                  <a:lnTo>
                    <a:pt x="4817" y="1205"/>
                  </a:lnTo>
                  <a:lnTo>
                    <a:pt x="4850" y="1259"/>
                  </a:lnTo>
                  <a:lnTo>
                    <a:pt x="4882" y="1313"/>
                  </a:lnTo>
                  <a:lnTo>
                    <a:pt x="4912" y="1369"/>
                  </a:lnTo>
                  <a:lnTo>
                    <a:pt x="4942" y="1424"/>
                  </a:lnTo>
                  <a:lnTo>
                    <a:pt x="4971" y="1482"/>
                  </a:lnTo>
                  <a:lnTo>
                    <a:pt x="4998" y="1539"/>
                  </a:lnTo>
                  <a:lnTo>
                    <a:pt x="5023" y="1597"/>
                  </a:lnTo>
                  <a:lnTo>
                    <a:pt x="5047" y="1656"/>
                  </a:lnTo>
                  <a:lnTo>
                    <a:pt x="5070" y="1716"/>
                  </a:lnTo>
                  <a:lnTo>
                    <a:pt x="5091" y="1777"/>
                  </a:lnTo>
                  <a:lnTo>
                    <a:pt x="5110" y="1838"/>
                  </a:lnTo>
                  <a:lnTo>
                    <a:pt x="5129" y="1899"/>
                  </a:lnTo>
                  <a:lnTo>
                    <a:pt x="5146" y="1961"/>
                  </a:lnTo>
                  <a:lnTo>
                    <a:pt x="5161" y="2024"/>
                  </a:lnTo>
                  <a:lnTo>
                    <a:pt x="5175" y="2088"/>
                  </a:lnTo>
                  <a:lnTo>
                    <a:pt x="5188" y="2152"/>
                  </a:lnTo>
                  <a:lnTo>
                    <a:pt x="5198" y="2217"/>
                  </a:lnTo>
                  <a:lnTo>
                    <a:pt x="5207" y="2281"/>
                  </a:lnTo>
                  <a:lnTo>
                    <a:pt x="5215" y="2347"/>
                  </a:lnTo>
                  <a:lnTo>
                    <a:pt x="5221" y="2413"/>
                  </a:lnTo>
                  <a:lnTo>
                    <a:pt x="5225" y="2479"/>
                  </a:lnTo>
                  <a:lnTo>
                    <a:pt x="5228" y="2546"/>
                  </a:lnTo>
                  <a:lnTo>
                    <a:pt x="5228" y="2614"/>
                  </a:lnTo>
                  <a:lnTo>
                    <a:pt x="5228" y="2682"/>
                  </a:lnTo>
                  <a:lnTo>
                    <a:pt x="5225" y="2749"/>
                  </a:lnTo>
                  <a:lnTo>
                    <a:pt x="5221" y="2815"/>
                  </a:lnTo>
                  <a:lnTo>
                    <a:pt x="5215" y="2881"/>
                  </a:lnTo>
                  <a:lnTo>
                    <a:pt x="5207" y="2947"/>
                  </a:lnTo>
                  <a:lnTo>
                    <a:pt x="5198" y="3012"/>
                  </a:lnTo>
                  <a:lnTo>
                    <a:pt x="5188" y="3076"/>
                  </a:lnTo>
                  <a:lnTo>
                    <a:pt x="5175" y="3141"/>
                  </a:lnTo>
                  <a:lnTo>
                    <a:pt x="5161" y="3204"/>
                  </a:lnTo>
                  <a:lnTo>
                    <a:pt x="5146" y="3267"/>
                  </a:lnTo>
                  <a:lnTo>
                    <a:pt x="5129" y="3330"/>
                  </a:lnTo>
                  <a:lnTo>
                    <a:pt x="5110" y="3391"/>
                  </a:lnTo>
                  <a:lnTo>
                    <a:pt x="5091" y="3452"/>
                  </a:lnTo>
                  <a:lnTo>
                    <a:pt x="5070" y="3513"/>
                  </a:lnTo>
                  <a:lnTo>
                    <a:pt x="5047" y="3573"/>
                  </a:lnTo>
                  <a:lnTo>
                    <a:pt x="5023" y="3631"/>
                  </a:lnTo>
                  <a:lnTo>
                    <a:pt x="4998" y="3689"/>
                  </a:lnTo>
                  <a:lnTo>
                    <a:pt x="4971" y="3747"/>
                  </a:lnTo>
                  <a:lnTo>
                    <a:pt x="4942" y="3804"/>
                  </a:lnTo>
                  <a:lnTo>
                    <a:pt x="4912" y="3860"/>
                  </a:lnTo>
                  <a:lnTo>
                    <a:pt x="4882" y="3915"/>
                  </a:lnTo>
                  <a:lnTo>
                    <a:pt x="4850" y="3969"/>
                  </a:lnTo>
                  <a:lnTo>
                    <a:pt x="4817" y="4023"/>
                  </a:lnTo>
                  <a:lnTo>
                    <a:pt x="4782" y="4075"/>
                  </a:lnTo>
                  <a:lnTo>
                    <a:pt x="4746" y="4127"/>
                  </a:lnTo>
                  <a:lnTo>
                    <a:pt x="4708" y="4177"/>
                  </a:lnTo>
                  <a:lnTo>
                    <a:pt x="4670" y="4228"/>
                  </a:lnTo>
                  <a:lnTo>
                    <a:pt x="4631" y="4277"/>
                  </a:lnTo>
                  <a:lnTo>
                    <a:pt x="4591" y="4325"/>
                  </a:lnTo>
                  <a:lnTo>
                    <a:pt x="4549" y="4371"/>
                  </a:lnTo>
                  <a:lnTo>
                    <a:pt x="4507" y="4417"/>
                  </a:lnTo>
                  <a:lnTo>
                    <a:pt x="4463" y="4462"/>
                  </a:lnTo>
                  <a:lnTo>
                    <a:pt x="4418" y="4506"/>
                  </a:lnTo>
                  <a:lnTo>
                    <a:pt x="4372" y="4548"/>
                  </a:lnTo>
                  <a:lnTo>
                    <a:pt x="4325" y="4591"/>
                  </a:lnTo>
                  <a:lnTo>
                    <a:pt x="4276" y="4631"/>
                  </a:lnTo>
                  <a:lnTo>
                    <a:pt x="4228" y="4671"/>
                  </a:lnTo>
                  <a:lnTo>
                    <a:pt x="4178" y="4709"/>
                  </a:lnTo>
                  <a:lnTo>
                    <a:pt x="4128" y="4745"/>
                  </a:lnTo>
                  <a:lnTo>
                    <a:pt x="4076" y="4781"/>
                  </a:lnTo>
                  <a:lnTo>
                    <a:pt x="4023" y="4816"/>
                  </a:lnTo>
                  <a:lnTo>
                    <a:pt x="3970" y="4849"/>
                  </a:lnTo>
                  <a:lnTo>
                    <a:pt x="3915" y="4881"/>
                  </a:lnTo>
                  <a:lnTo>
                    <a:pt x="3861" y="4912"/>
                  </a:lnTo>
                  <a:lnTo>
                    <a:pt x="3804" y="4942"/>
                  </a:lnTo>
                  <a:lnTo>
                    <a:pt x="3748" y="4970"/>
                  </a:lnTo>
                  <a:lnTo>
                    <a:pt x="3690" y="4998"/>
                  </a:lnTo>
                  <a:lnTo>
                    <a:pt x="3631" y="5023"/>
                  </a:lnTo>
                  <a:lnTo>
                    <a:pt x="3573" y="5047"/>
                  </a:lnTo>
                  <a:lnTo>
                    <a:pt x="3513" y="5069"/>
                  </a:lnTo>
                  <a:lnTo>
                    <a:pt x="3453" y="5091"/>
                  </a:lnTo>
                  <a:lnTo>
                    <a:pt x="3392" y="5111"/>
                  </a:lnTo>
                  <a:lnTo>
                    <a:pt x="3329" y="5129"/>
                  </a:lnTo>
                  <a:lnTo>
                    <a:pt x="3267" y="5146"/>
                  </a:lnTo>
                  <a:lnTo>
                    <a:pt x="3205" y="5161"/>
                  </a:lnTo>
                  <a:lnTo>
                    <a:pt x="3140" y="5175"/>
                  </a:lnTo>
                  <a:lnTo>
                    <a:pt x="3077" y="5188"/>
                  </a:lnTo>
                  <a:lnTo>
                    <a:pt x="3013" y="5198"/>
                  </a:lnTo>
                  <a:lnTo>
                    <a:pt x="2947" y="5207"/>
                  </a:lnTo>
                  <a:lnTo>
                    <a:pt x="2881" y="5214"/>
                  </a:lnTo>
                  <a:lnTo>
                    <a:pt x="2816" y="5221"/>
                  </a:lnTo>
                  <a:lnTo>
                    <a:pt x="2749" y="5225"/>
                  </a:lnTo>
                  <a:lnTo>
                    <a:pt x="2682" y="5227"/>
                  </a:lnTo>
                  <a:lnTo>
                    <a:pt x="2614" y="5228"/>
                  </a:lnTo>
                  <a:lnTo>
                    <a:pt x="2614" y="5227"/>
                  </a:lnTo>
                  <a:close/>
                  <a:moveTo>
                    <a:pt x="1131" y="3819"/>
                  </a:moveTo>
                  <a:lnTo>
                    <a:pt x="1153" y="3735"/>
                  </a:lnTo>
                  <a:lnTo>
                    <a:pt x="1176" y="3651"/>
                  </a:lnTo>
                  <a:lnTo>
                    <a:pt x="1198" y="3570"/>
                  </a:lnTo>
                  <a:lnTo>
                    <a:pt x="1222" y="3493"/>
                  </a:lnTo>
                  <a:lnTo>
                    <a:pt x="1234" y="3455"/>
                  </a:lnTo>
                  <a:lnTo>
                    <a:pt x="1247" y="3417"/>
                  </a:lnTo>
                  <a:lnTo>
                    <a:pt x="1258" y="3381"/>
                  </a:lnTo>
                  <a:lnTo>
                    <a:pt x="1271" y="3345"/>
                  </a:lnTo>
                  <a:lnTo>
                    <a:pt x="1283" y="3310"/>
                  </a:lnTo>
                  <a:lnTo>
                    <a:pt x="1296" y="3275"/>
                  </a:lnTo>
                  <a:lnTo>
                    <a:pt x="1309" y="3242"/>
                  </a:lnTo>
                  <a:lnTo>
                    <a:pt x="1321" y="3210"/>
                  </a:lnTo>
                  <a:lnTo>
                    <a:pt x="1335" y="3179"/>
                  </a:lnTo>
                  <a:lnTo>
                    <a:pt x="1348" y="3148"/>
                  </a:lnTo>
                  <a:lnTo>
                    <a:pt x="1362" y="3118"/>
                  </a:lnTo>
                  <a:lnTo>
                    <a:pt x="1376" y="3089"/>
                  </a:lnTo>
                  <a:lnTo>
                    <a:pt x="1389" y="3061"/>
                  </a:lnTo>
                  <a:lnTo>
                    <a:pt x="1403" y="3033"/>
                  </a:lnTo>
                  <a:lnTo>
                    <a:pt x="1418" y="3008"/>
                  </a:lnTo>
                  <a:lnTo>
                    <a:pt x="1432" y="2983"/>
                  </a:lnTo>
                  <a:lnTo>
                    <a:pt x="1447" y="2959"/>
                  </a:lnTo>
                  <a:lnTo>
                    <a:pt x="1462" y="2936"/>
                  </a:lnTo>
                  <a:lnTo>
                    <a:pt x="1477" y="2914"/>
                  </a:lnTo>
                  <a:lnTo>
                    <a:pt x="1492" y="2893"/>
                  </a:lnTo>
                  <a:lnTo>
                    <a:pt x="1508" y="2873"/>
                  </a:lnTo>
                  <a:lnTo>
                    <a:pt x="1524" y="2855"/>
                  </a:lnTo>
                  <a:lnTo>
                    <a:pt x="1539" y="2838"/>
                  </a:lnTo>
                  <a:lnTo>
                    <a:pt x="1556" y="2822"/>
                  </a:lnTo>
                  <a:lnTo>
                    <a:pt x="1574" y="2804"/>
                  </a:lnTo>
                  <a:lnTo>
                    <a:pt x="1591" y="2787"/>
                  </a:lnTo>
                  <a:lnTo>
                    <a:pt x="1609" y="2772"/>
                  </a:lnTo>
                  <a:lnTo>
                    <a:pt x="1629" y="2757"/>
                  </a:lnTo>
                  <a:lnTo>
                    <a:pt x="1649" y="2743"/>
                  </a:lnTo>
                  <a:lnTo>
                    <a:pt x="1668" y="2729"/>
                  </a:lnTo>
                  <a:lnTo>
                    <a:pt x="1690" y="2718"/>
                  </a:lnTo>
                  <a:lnTo>
                    <a:pt x="1711" y="2706"/>
                  </a:lnTo>
                  <a:lnTo>
                    <a:pt x="1733" y="2697"/>
                  </a:lnTo>
                  <a:lnTo>
                    <a:pt x="1756" y="2688"/>
                  </a:lnTo>
                  <a:lnTo>
                    <a:pt x="1780" y="2681"/>
                  </a:lnTo>
                  <a:lnTo>
                    <a:pt x="1804" y="2674"/>
                  </a:lnTo>
                  <a:lnTo>
                    <a:pt x="1829" y="2669"/>
                  </a:lnTo>
                  <a:lnTo>
                    <a:pt x="1855" y="2666"/>
                  </a:lnTo>
                  <a:lnTo>
                    <a:pt x="1881" y="2664"/>
                  </a:lnTo>
                  <a:lnTo>
                    <a:pt x="1909" y="2663"/>
                  </a:lnTo>
                  <a:lnTo>
                    <a:pt x="1927" y="2663"/>
                  </a:lnTo>
                  <a:lnTo>
                    <a:pt x="1946" y="2664"/>
                  </a:lnTo>
                  <a:lnTo>
                    <a:pt x="1964" y="2666"/>
                  </a:lnTo>
                  <a:lnTo>
                    <a:pt x="1983" y="2668"/>
                  </a:lnTo>
                  <a:lnTo>
                    <a:pt x="2001" y="2672"/>
                  </a:lnTo>
                  <a:lnTo>
                    <a:pt x="2021" y="2678"/>
                  </a:lnTo>
                  <a:lnTo>
                    <a:pt x="2039" y="2683"/>
                  </a:lnTo>
                  <a:lnTo>
                    <a:pt x="2060" y="2691"/>
                  </a:lnTo>
                  <a:lnTo>
                    <a:pt x="2079" y="2701"/>
                  </a:lnTo>
                  <a:lnTo>
                    <a:pt x="2100" y="2711"/>
                  </a:lnTo>
                  <a:lnTo>
                    <a:pt x="2122" y="2724"/>
                  </a:lnTo>
                  <a:lnTo>
                    <a:pt x="2144" y="2739"/>
                  </a:lnTo>
                  <a:lnTo>
                    <a:pt x="2166" y="2756"/>
                  </a:lnTo>
                  <a:lnTo>
                    <a:pt x="2189" y="2774"/>
                  </a:lnTo>
                  <a:lnTo>
                    <a:pt x="2213" y="2796"/>
                  </a:lnTo>
                  <a:lnTo>
                    <a:pt x="2237" y="2820"/>
                  </a:lnTo>
                  <a:lnTo>
                    <a:pt x="2256" y="2839"/>
                  </a:lnTo>
                  <a:lnTo>
                    <a:pt x="2275" y="2860"/>
                  </a:lnTo>
                  <a:lnTo>
                    <a:pt x="2295" y="2881"/>
                  </a:lnTo>
                  <a:lnTo>
                    <a:pt x="2314" y="2906"/>
                  </a:lnTo>
                  <a:lnTo>
                    <a:pt x="2334" y="2932"/>
                  </a:lnTo>
                  <a:lnTo>
                    <a:pt x="2354" y="2960"/>
                  </a:lnTo>
                  <a:lnTo>
                    <a:pt x="2374" y="2990"/>
                  </a:lnTo>
                  <a:lnTo>
                    <a:pt x="2395" y="3021"/>
                  </a:lnTo>
                  <a:lnTo>
                    <a:pt x="2415" y="3054"/>
                  </a:lnTo>
                  <a:lnTo>
                    <a:pt x="2435" y="3090"/>
                  </a:lnTo>
                  <a:lnTo>
                    <a:pt x="2456" y="3127"/>
                  </a:lnTo>
                  <a:lnTo>
                    <a:pt x="2478" y="3166"/>
                  </a:lnTo>
                  <a:lnTo>
                    <a:pt x="2499" y="3207"/>
                  </a:lnTo>
                  <a:lnTo>
                    <a:pt x="2521" y="3250"/>
                  </a:lnTo>
                  <a:lnTo>
                    <a:pt x="2543" y="3295"/>
                  </a:lnTo>
                  <a:lnTo>
                    <a:pt x="2564" y="3342"/>
                  </a:lnTo>
                  <a:lnTo>
                    <a:pt x="2614" y="3456"/>
                  </a:lnTo>
                  <a:lnTo>
                    <a:pt x="2665" y="3341"/>
                  </a:lnTo>
                  <a:lnTo>
                    <a:pt x="2687" y="3295"/>
                  </a:lnTo>
                  <a:lnTo>
                    <a:pt x="2708" y="3250"/>
                  </a:lnTo>
                  <a:lnTo>
                    <a:pt x="2730" y="3207"/>
                  </a:lnTo>
                  <a:lnTo>
                    <a:pt x="2751" y="3166"/>
                  </a:lnTo>
                  <a:lnTo>
                    <a:pt x="2773" y="3127"/>
                  </a:lnTo>
                  <a:lnTo>
                    <a:pt x="2794" y="3090"/>
                  </a:lnTo>
                  <a:lnTo>
                    <a:pt x="2814" y="3054"/>
                  </a:lnTo>
                  <a:lnTo>
                    <a:pt x="2835" y="3021"/>
                  </a:lnTo>
                  <a:lnTo>
                    <a:pt x="2855" y="2990"/>
                  </a:lnTo>
                  <a:lnTo>
                    <a:pt x="2876" y="2960"/>
                  </a:lnTo>
                  <a:lnTo>
                    <a:pt x="2895" y="2932"/>
                  </a:lnTo>
                  <a:lnTo>
                    <a:pt x="2915" y="2906"/>
                  </a:lnTo>
                  <a:lnTo>
                    <a:pt x="2934" y="2881"/>
                  </a:lnTo>
                  <a:lnTo>
                    <a:pt x="2954" y="2860"/>
                  </a:lnTo>
                  <a:lnTo>
                    <a:pt x="2973" y="2839"/>
                  </a:lnTo>
                  <a:lnTo>
                    <a:pt x="2992" y="2820"/>
                  </a:lnTo>
                  <a:lnTo>
                    <a:pt x="3016" y="2796"/>
                  </a:lnTo>
                  <a:lnTo>
                    <a:pt x="3040" y="2774"/>
                  </a:lnTo>
                  <a:lnTo>
                    <a:pt x="3063" y="2756"/>
                  </a:lnTo>
                  <a:lnTo>
                    <a:pt x="3085" y="2739"/>
                  </a:lnTo>
                  <a:lnTo>
                    <a:pt x="3107" y="2724"/>
                  </a:lnTo>
                  <a:lnTo>
                    <a:pt x="3128" y="2711"/>
                  </a:lnTo>
                  <a:lnTo>
                    <a:pt x="3149" y="2701"/>
                  </a:lnTo>
                  <a:lnTo>
                    <a:pt x="3169" y="2691"/>
                  </a:lnTo>
                  <a:lnTo>
                    <a:pt x="3189" y="2683"/>
                  </a:lnTo>
                  <a:lnTo>
                    <a:pt x="3208" y="2678"/>
                  </a:lnTo>
                  <a:lnTo>
                    <a:pt x="3228" y="2672"/>
                  </a:lnTo>
                  <a:lnTo>
                    <a:pt x="3246" y="2668"/>
                  </a:lnTo>
                  <a:lnTo>
                    <a:pt x="3265" y="2666"/>
                  </a:lnTo>
                  <a:lnTo>
                    <a:pt x="3283" y="2664"/>
                  </a:lnTo>
                  <a:lnTo>
                    <a:pt x="3319" y="2663"/>
                  </a:lnTo>
                  <a:lnTo>
                    <a:pt x="3347" y="2664"/>
                  </a:lnTo>
                  <a:lnTo>
                    <a:pt x="3373" y="2666"/>
                  </a:lnTo>
                  <a:lnTo>
                    <a:pt x="3400" y="2669"/>
                  </a:lnTo>
                  <a:lnTo>
                    <a:pt x="3425" y="2674"/>
                  </a:lnTo>
                  <a:lnTo>
                    <a:pt x="3449" y="2681"/>
                  </a:lnTo>
                  <a:lnTo>
                    <a:pt x="3472" y="2688"/>
                  </a:lnTo>
                  <a:lnTo>
                    <a:pt x="3495" y="2697"/>
                  </a:lnTo>
                  <a:lnTo>
                    <a:pt x="3517" y="2706"/>
                  </a:lnTo>
                  <a:lnTo>
                    <a:pt x="3539" y="2718"/>
                  </a:lnTo>
                  <a:lnTo>
                    <a:pt x="3560" y="2729"/>
                  </a:lnTo>
                  <a:lnTo>
                    <a:pt x="3581" y="2743"/>
                  </a:lnTo>
                  <a:lnTo>
                    <a:pt x="3600" y="2757"/>
                  </a:lnTo>
                  <a:lnTo>
                    <a:pt x="3619" y="2772"/>
                  </a:lnTo>
                  <a:lnTo>
                    <a:pt x="3637" y="2787"/>
                  </a:lnTo>
                  <a:lnTo>
                    <a:pt x="3655" y="2804"/>
                  </a:lnTo>
                  <a:lnTo>
                    <a:pt x="3673" y="2822"/>
                  </a:lnTo>
                  <a:lnTo>
                    <a:pt x="3689" y="2838"/>
                  </a:lnTo>
                  <a:lnTo>
                    <a:pt x="3705" y="2855"/>
                  </a:lnTo>
                  <a:lnTo>
                    <a:pt x="3721" y="2873"/>
                  </a:lnTo>
                  <a:lnTo>
                    <a:pt x="3736" y="2893"/>
                  </a:lnTo>
                  <a:lnTo>
                    <a:pt x="3751" y="2914"/>
                  </a:lnTo>
                  <a:lnTo>
                    <a:pt x="3767" y="2936"/>
                  </a:lnTo>
                  <a:lnTo>
                    <a:pt x="3782" y="2959"/>
                  </a:lnTo>
                  <a:lnTo>
                    <a:pt x="3796" y="2983"/>
                  </a:lnTo>
                  <a:lnTo>
                    <a:pt x="3811" y="3008"/>
                  </a:lnTo>
                  <a:lnTo>
                    <a:pt x="3825" y="3033"/>
                  </a:lnTo>
                  <a:lnTo>
                    <a:pt x="3840" y="3061"/>
                  </a:lnTo>
                  <a:lnTo>
                    <a:pt x="3854" y="3089"/>
                  </a:lnTo>
                  <a:lnTo>
                    <a:pt x="3867" y="3118"/>
                  </a:lnTo>
                  <a:lnTo>
                    <a:pt x="3880" y="3148"/>
                  </a:lnTo>
                  <a:lnTo>
                    <a:pt x="3894" y="3179"/>
                  </a:lnTo>
                  <a:lnTo>
                    <a:pt x="3907" y="3210"/>
                  </a:lnTo>
                  <a:lnTo>
                    <a:pt x="3920" y="3242"/>
                  </a:lnTo>
                  <a:lnTo>
                    <a:pt x="3933" y="3275"/>
                  </a:lnTo>
                  <a:lnTo>
                    <a:pt x="3946" y="3310"/>
                  </a:lnTo>
                  <a:lnTo>
                    <a:pt x="3958" y="3345"/>
                  </a:lnTo>
                  <a:lnTo>
                    <a:pt x="3970" y="3381"/>
                  </a:lnTo>
                  <a:lnTo>
                    <a:pt x="3983" y="3417"/>
                  </a:lnTo>
                  <a:lnTo>
                    <a:pt x="3994" y="3455"/>
                  </a:lnTo>
                  <a:lnTo>
                    <a:pt x="4007" y="3493"/>
                  </a:lnTo>
                  <a:lnTo>
                    <a:pt x="4030" y="3570"/>
                  </a:lnTo>
                  <a:lnTo>
                    <a:pt x="4053" y="3651"/>
                  </a:lnTo>
                  <a:lnTo>
                    <a:pt x="4075" y="3735"/>
                  </a:lnTo>
                  <a:lnTo>
                    <a:pt x="4097" y="3820"/>
                  </a:lnTo>
                  <a:lnTo>
                    <a:pt x="4268" y="3819"/>
                  </a:lnTo>
                  <a:lnTo>
                    <a:pt x="3339" y="778"/>
                  </a:lnTo>
                  <a:lnTo>
                    <a:pt x="2620" y="3161"/>
                  </a:lnTo>
                  <a:lnTo>
                    <a:pt x="2614" y="3161"/>
                  </a:lnTo>
                  <a:lnTo>
                    <a:pt x="2608" y="3161"/>
                  </a:lnTo>
                  <a:lnTo>
                    <a:pt x="1889" y="778"/>
                  </a:lnTo>
                  <a:lnTo>
                    <a:pt x="961" y="3819"/>
                  </a:lnTo>
                  <a:lnTo>
                    <a:pt x="1131" y="3819"/>
                  </a:lnTo>
                  <a:close/>
                </a:path>
              </a:pathLst>
            </a:custGeom>
            <a:solidFill>
              <a:srgbClr val="000000"/>
            </a:solidFill>
            <a:ln w="9525">
              <a:noFill/>
              <a:round/>
              <a:headEnd/>
              <a:tailEnd/>
            </a:ln>
          </p:spPr>
          <p:txBody>
            <a:bodyPr/>
            <a:lstStyle/>
            <a:p>
              <a:pPr>
                <a:defRPr/>
              </a:pPr>
              <a:endParaRPr lang="en-US">
                <a:ea typeface="+mn-ea"/>
              </a:endParaRPr>
            </a:p>
          </p:txBody>
        </p:sp>
      </p:grpSp>
      <p:sp>
        <p:nvSpPr>
          <p:cNvPr id="11" name="Title Placeholder 10"/>
          <p:cNvSpPr>
            <a:spLocks noGrp="1" noChangeArrowheads="1"/>
          </p:cNvSpPr>
          <p:nvPr>
            <p:ph type="title"/>
          </p:nvPr>
        </p:nvSpPr>
        <p:spPr bwMode="auto">
          <a:xfrm>
            <a:off x="242889" y="114301"/>
            <a:ext cx="8019968" cy="7699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CLICK TO EDIT MASTER TITLE</a:t>
            </a:r>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65" r:id="rId2"/>
    <p:sldLayoutId id="2147493466" r:id="rId3"/>
    <p:sldLayoutId id="2147493458" r:id="rId4"/>
    <p:sldLayoutId id="2147493459" r:id="rId5"/>
    <p:sldLayoutId id="2147493461" r:id="rId6"/>
    <p:sldLayoutId id="2147493462" r:id="rId7"/>
    <p:sldLayoutId id="2147493463" r:id="rId8"/>
    <p:sldLayoutId id="2147493464" r:id="rId9"/>
  </p:sldLayoutIdLst>
  <p:txStyles>
    <p:titleStyle>
      <a:lvl1pPr algn="l" defTabSz="457200" rtl="0" eaLnBrk="1" latinLnBrk="0" hangingPunct="1">
        <a:spcBef>
          <a:spcPct val="0"/>
        </a:spcBef>
        <a:buNone/>
        <a:defRPr sz="3600" b="1" kern="1200">
          <a:solidFill>
            <a:srgbClr val="009FE0"/>
          </a:solidFill>
          <a:latin typeface="Arial"/>
          <a:ea typeface="+mj-ea"/>
          <a:cs typeface="Arial"/>
        </a:defRPr>
      </a:lvl1pPr>
    </p:titleStyle>
    <p:bodyStyle>
      <a:lvl1pPr marL="0" indent="0" algn="l" defTabSz="457200" rtl="0" eaLnBrk="1" latinLnBrk="0" hangingPunct="1">
        <a:spcBef>
          <a:spcPct val="20000"/>
        </a:spcBef>
        <a:buFont typeface="Arial"/>
        <a:buNone/>
        <a:defRPr sz="2400" b="1"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hyperlink" Target="http://192.168.1.8:9292"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omeappname:localhost:8675"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Vector-Smart-Objec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3158" y="856074"/>
            <a:ext cx="3901735" cy="2982911"/>
          </a:xfrm>
          <a:prstGeom prst="rect">
            <a:avLst/>
          </a:prstGeom>
        </p:spPr>
      </p:pic>
      <p:sp>
        <p:nvSpPr>
          <p:cNvPr id="6" name="Title 5"/>
          <p:cNvSpPr>
            <a:spLocks noGrp="1"/>
          </p:cNvSpPr>
          <p:nvPr>
            <p:ph type="title"/>
          </p:nvPr>
        </p:nvSpPr>
        <p:spPr>
          <a:xfrm>
            <a:off x="173039" y="1402969"/>
            <a:ext cx="4939002" cy="1204945"/>
          </a:xfrm>
        </p:spPr>
        <p:txBody>
          <a:bodyPr/>
          <a:lstStyle/>
          <a:p>
            <a:pPr>
              <a:lnSpc>
                <a:spcPct val="90000"/>
              </a:lnSpc>
            </a:pPr>
            <a:r>
              <a:rPr lang="en-US" sz="4400" b="1" dirty="0" smtClean="0"/>
              <a:t>APP</a:t>
            </a:r>
            <a:r>
              <a:rPr lang="en-US" sz="4400" b="0" dirty="0" smtClean="0"/>
              <a:t>FORUM</a:t>
            </a:r>
            <a:r>
              <a:rPr lang="en-US" sz="4400" b="1" dirty="0" smtClean="0"/>
              <a:t>2014</a:t>
            </a:r>
            <a:r>
              <a:rPr lang="en-US" sz="4400" dirty="0" smtClean="0"/>
              <a:t/>
            </a:r>
            <a:br>
              <a:rPr lang="en-US" sz="4400" dirty="0" smtClean="0"/>
            </a:br>
            <a:r>
              <a:rPr lang="en-US" sz="1800" b="0" dirty="0" smtClean="0"/>
              <a:t>Helping the developer community build </a:t>
            </a:r>
            <a:br>
              <a:rPr lang="en-US" sz="1800" b="0" dirty="0" smtClean="0"/>
            </a:br>
            <a:r>
              <a:rPr lang="en-US" sz="1800" b="0" dirty="0" smtClean="0"/>
              <a:t>next-generation, multi-platform apps.</a:t>
            </a:r>
            <a:endParaRPr lang="en-US" sz="1800" b="0" dirty="0"/>
          </a:p>
        </p:txBody>
      </p:sp>
      <p:sp>
        <p:nvSpPr>
          <p:cNvPr id="8" name="Title 5"/>
          <p:cNvSpPr txBox="1">
            <a:spLocks/>
          </p:cNvSpPr>
          <p:nvPr/>
        </p:nvSpPr>
        <p:spPr bwMode="auto">
          <a:xfrm>
            <a:off x="173038" y="4507860"/>
            <a:ext cx="8742362" cy="276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lvl1pPr marL="0" marR="0" indent="0" algn="l" defTabSz="914400" rtl="0" eaLnBrk="0" fontAlgn="base" latinLnBrk="0" hangingPunct="0">
              <a:lnSpc>
                <a:spcPct val="60000"/>
              </a:lnSpc>
              <a:spcBef>
                <a:spcPct val="0"/>
              </a:spcBef>
              <a:spcAft>
                <a:spcPct val="0"/>
              </a:spcAft>
              <a:buClrTx/>
              <a:buSzTx/>
              <a:buFontTx/>
              <a:buNone/>
              <a:tabLst/>
              <a:defRPr lang="en-US" sz="6600" b="1" kern="1200" dirty="0" smtClean="0">
                <a:solidFill>
                  <a:schemeClr val="tx1"/>
                </a:solidFill>
                <a:latin typeface="Arial"/>
                <a:ea typeface="ＭＳ Ｐゴシック" pitchFamily="34" charset="-128"/>
                <a:cs typeface="Arial"/>
              </a:defRPr>
            </a:lvl1pPr>
          </a:lstStyle>
          <a:p>
            <a:r>
              <a:rPr lang="en-US" sz="1800" dirty="0" smtClean="0">
                <a:solidFill>
                  <a:schemeClr val="bg1"/>
                </a:solidFill>
              </a:rPr>
              <a:t>SCHAUMBURG, ILLINOIS | SEPTEMBER 8-10</a:t>
            </a:r>
            <a:endParaRPr lang="en-US" sz="1800" dirty="0">
              <a:solidFill>
                <a:schemeClr val="bg1"/>
              </a:solidFill>
            </a:endParaRPr>
          </a:p>
        </p:txBody>
      </p:sp>
    </p:spTree>
    <p:extLst>
      <p:ext uri="{BB962C8B-B14F-4D97-AF65-F5344CB8AC3E}">
        <p14:creationId xmlns:p14="http://schemas.microsoft.com/office/powerpoint/2010/main" val="2887752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6458" y="1889010"/>
            <a:ext cx="8127828" cy="918200"/>
          </a:xfrm>
        </p:spPr>
        <p:txBody>
          <a:bodyPr/>
          <a:lstStyle/>
          <a:p>
            <a:r>
              <a:rPr lang="en-US" dirty="0" smtClean="0"/>
              <a:t>Demo</a:t>
            </a:r>
            <a:endParaRPr lang="en-US" dirty="0"/>
          </a:p>
        </p:txBody>
      </p:sp>
    </p:spTree>
    <p:extLst>
      <p:ext uri="{BB962C8B-B14F-4D97-AF65-F5344CB8AC3E}">
        <p14:creationId xmlns:p14="http://schemas.microsoft.com/office/powerpoint/2010/main" val="331873173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6458" y="1889010"/>
            <a:ext cx="8127828" cy="918200"/>
          </a:xfrm>
        </p:spPr>
        <p:txBody>
          <a:bodyPr/>
          <a:lstStyle/>
          <a:p>
            <a:r>
              <a:rPr lang="en-US" dirty="0" smtClean="0"/>
              <a:t>Questions?</a:t>
            </a:r>
            <a:endParaRPr lang="en-US" dirty="0"/>
          </a:p>
        </p:txBody>
      </p:sp>
    </p:spTree>
    <p:extLst>
      <p:ext uri="{BB962C8B-B14F-4D97-AF65-F5344CB8AC3E}">
        <p14:creationId xmlns:p14="http://schemas.microsoft.com/office/powerpoint/2010/main" val="184420875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173038" y="1046325"/>
            <a:ext cx="8742362" cy="769441"/>
          </a:xfrm>
        </p:spPr>
        <p:txBody>
          <a:bodyPr/>
          <a:lstStyle/>
          <a:p>
            <a:r>
              <a:rPr lang="en-US" dirty="0" smtClean="0"/>
              <a:t>THANK YOU</a:t>
            </a:r>
            <a:endParaRPr lang="en-US" dirty="0"/>
          </a:p>
        </p:txBody>
      </p:sp>
    </p:spTree>
    <p:extLst>
      <p:ext uri="{BB962C8B-B14F-4D97-AF65-F5344CB8AC3E}">
        <p14:creationId xmlns:p14="http://schemas.microsoft.com/office/powerpoint/2010/main" val="339685245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3038" y="961687"/>
            <a:ext cx="8742362" cy="938719"/>
          </a:xfrm>
        </p:spPr>
        <p:txBody>
          <a:bodyPr/>
          <a:lstStyle/>
          <a:p>
            <a:pPr>
              <a:lnSpc>
                <a:spcPct val="80000"/>
              </a:lnSpc>
            </a:pPr>
            <a:r>
              <a:rPr lang="en-US" dirty="0" smtClean="0"/>
              <a:t>RhoConnect-Push</a:t>
            </a:r>
            <a:endParaRPr lang="en-US" dirty="0"/>
          </a:p>
        </p:txBody>
      </p:sp>
      <p:sp>
        <p:nvSpPr>
          <p:cNvPr id="6" name="Subtitle 5"/>
          <p:cNvSpPr>
            <a:spLocks noGrp="1"/>
          </p:cNvSpPr>
          <p:nvPr>
            <p:ph type="subTitle" idx="1"/>
          </p:nvPr>
        </p:nvSpPr>
        <p:spPr>
          <a:xfrm>
            <a:off x="158524" y="2886114"/>
            <a:ext cx="8835772" cy="382156"/>
          </a:xfrm>
        </p:spPr>
        <p:txBody>
          <a:bodyPr/>
          <a:lstStyle/>
          <a:p>
            <a:pPr>
              <a:buNone/>
            </a:pPr>
            <a:r>
              <a:rPr lang="en-US" dirty="0" smtClean="0">
                <a:latin typeface="Arial"/>
              </a:rPr>
              <a:t>Alex </a:t>
            </a:r>
            <a:r>
              <a:rPr lang="en-US" dirty="0" err="1" smtClean="0">
                <a:latin typeface="Arial"/>
              </a:rPr>
              <a:t>Babichev</a:t>
            </a:r>
            <a:r>
              <a:rPr lang="en-US" dirty="0" smtClean="0">
                <a:latin typeface="Arial"/>
              </a:rPr>
              <a:t> &amp; Mike Toews</a:t>
            </a:r>
            <a:endParaRPr lang="en-US" dirty="0">
              <a:latin typeface="Arial"/>
            </a:endParaRPr>
          </a:p>
        </p:txBody>
      </p:sp>
    </p:spTree>
    <p:extLst>
      <p:ext uri="{BB962C8B-B14F-4D97-AF65-F5344CB8AC3E}">
        <p14:creationId xmlns:p14="http://schemas.microsoft.com/office/powerpoint/2010/main" val="1598042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Introduction</a:t>
            </a:r>
            <a:endParaRPr lang="en-US" sz="4400" dirty="0"/>
          </a:p>
        </p:txBody>
      </p:sp>
      <p:sp>
        <p:nvSpPr>
          <p:cNvPr id="4" name="Content Placeholder 3"/>
          <p:cNvSpPr>
            <a:spLocks noGrp="1"/>
          </p:cNvSpPr>
          <p:nvPr>
            <p:ph idx="1"/>
          </p:nvPr>
        </p:nvSpPr>
        <p:spPr/>
        <p:txBody>
          <a:bodyPr/>
          <a:lstStyle/>
          <a:p>
            <a:pPr marL="231775" lvl="0" indent="-231775" defTabSz="914400" eaLnBrk="0" fontAlgn="base" hangingPunct="0">
              <a:spcBef>
                <a:spcPts val="500"/>
              </a:spcBef>
              <a:spcAft>
                <a:spcPct val="0"/>
              </a:spcAft>
              <a:buClr>
                <a:srgbClr val="A2B222"/>
              </a:buClr>
            </a:pPr>
            <a:r>
              <a:rPr lang="en-US" kern="0" dirty="0" smtClean="0">
                <a:solidFill>
                  <a:srgbClr val="000000"/>
                </a:solidFill>
                <a:ea typeface="ＭＳ Ｐゴシック" charset="-128"/>
                <a:cs typeface="ＭＳ Ｐゴシック" charset="-128"/>
              </a:rPr>
              <a:t>Problem Statement:</a:t>
            </a:r>
          </a:p>
          <a:p>
            <a:pPr marL="285750" lvl="0" indent="-285750" defTabSz="914400" eaLnBrk="0" fontAlgn="base" hangingPunct="0">
              <a:spcBef>
                <a:spcPts val="500"/>
              </a:spcBef>
              <a:spcAft>
                <a:spcPct val="0"/>
              </a:spcAft>
              <a:buClr>
                <a:srgbClr val="A2B222"/>
              </a:buClr>
              <a:buFont typeface="Arial"/>
              <a:buChar char="•"/>
            </a:pPr>
            <a:r>
              <a:rPr lang="en-US" kern="0" dirty="0" smtClean="0">
                <a:solidFill>
                  <a:srgbClr val="000000"/>
                </a:solidFill>
                <a:ea typeface="ＭＳ Ｐゴシック" charset="-128"/>
                <a:cs typeface="ＭＳ Ｐゴシック" charset="-128"/>
              </a:rPr>
              <a:t>How do you provide push notification service for client devices inside of a closed network environment.</a:t>
            </a:r>
          </a:p>
          <a:p>
            <a:pPr marL="1028700" lvl="1" defTabSz="914400" eaLnBrk="0" fontAlgn="base" hangingPunct="0">
              <a:spcBef>
                <a:spcPts val="500"/>
              </a:spcBef>
              <a:spcAft>
                <a:spcPct val="0"/>
              </a:spcAft>
              <a:buClr>
                <a:srgbClr val="A2B222"/>
              </a:buClr>
            </a:pPr>
            <a:r>
              <a:rPr lang="en-US" kern="0" dirty="0" smtClean="0">
                <a:solidFill>
                  <a:srgbClr val="000000"/>
                </a:solidFill>
                <a:ea typeface="ＭＳ Ｐゴシック" charset="-128"/>
                <a:cs typeface="ＭＳ Ｐゴシック" charset="-128"/>
              </a:rPr>
              <a:t>No access to GCM (Google Cloud Messaging)</a:t>
            </a:r>
          </a:p>
          <a:p>
            <a:pPr marL="1028700" lvl="1" defTabSz="914400" eaLnBrk="0" fontAlgn="base" hangingPunct="0">
              <a:spcBef>
                <a:spcPts val="500"/>
              </a:spcBef>
              <a:spcAft>
                <a:spcPct val="0"/>
              </a:spcAft>
              <a:buClr>
                <a:srgbClr val="A2B222"/>
              </a:buClr>
            </a:pPr>
            <a:r>
              <a:rPr lang="en-US" kern="0" dirty="0" smtClean="0">
                <a:solidFill>
                  <a:srgbClr val="000000"/>
                </a:solidFill>
                <a:ea typeface="ＭＳ Ｐゴシック" charset="-128"/>
                <a:cs typeface="ＭＳ Ｐゴシック" charset="-128"/>
              </a:rPr>
              <a:t>Windows Mobile/CE do not have native push capability</a:t>
            </a:r>
          </a:p>
          <a:p>
            <a:pPr marL="1028700" lvl="1" defTabSz="914400" eaLnBrk="0" fontAlgn="base" hangingPunct="0">
              <a:spcBef>
                <a:spcPts val="500"/>
              </a:spcBef>
              <a:spcAft>
                <a:spcPct val="0"/>
              </a:spcAft>
              <a:buClr>
                <a:srgbClr val="A2B222"/>
              </a:buClr>
            </a:pPr>
            <a:endParaRPr lang="en-US" kern="0" dirty="0">
              <a:solidFill>
                <a:srgbClr val="000000"/>
              </a:solidFill>
              <a:ea typeface="ＭＳ Ｐゴシック" charset="-128"/>
              <a:cs typeface="ＭＳ Ｐゴシック" charset="-128"/>
            </a:endParaRPr>
          </a:p>
          <a:p>
            <a:r>
              <a:rPr lang="en-US" dirty="0"/>
              <a:t>Answer</a:t>
            </a:r>
          </a:p>
          <a:p>
            <a:pPr marL="285750" indent="-285750">
              <a:buFont typeface="Arial"/>
              <a:buChar char="•"/>
            </a:pPr>
            <a:r>
              <a:rPr lang="en-US" dirty="0"/>
              <a:t>RhoConnect using Push Notifications</a:t>
            </a:r>
          </a:p>
          <a:p>
            <a:pPr marL="1028700" lvl="1"/>
            <a:r>
              <a:rPr lang="en-US" dirty="0" smtClean="0"/>
              <a:t>Can </a:t>
            </a:r>
            <a:r>
              <a:rPr lang="en-US" dirty="0"/>
              <a:t>be run locally behind firewall, or publically</a:t>
            </a:r>
            <a:r>
              <a:rPr lang="en-US" dirty="0" smtClean="0"/>
              <a:t>.</a:t>
            </a:r>
          </a:p>
          <a:p>
            <a:pPr marL="1028700" lvl="1"/>
            <a:r>
              <a:rPr lang="en-US" dirty="0" smtClean="0"/>
              <a:t>Provides push capability for Windows Mobile/CE, and Android devices.</a:t>
            </a:r>
          </a:p>
          <a:p>
            <a:pPr marL="1428750" lvl="2"/>
            <a:endParaRPr lang="en-US" dirty="0"/>
          </a:p>
          <a:p>
            <a:pPr marL="1028700" lvl="1" defTabSz="914400" eaLnBrk="0" fontAlgn="base" hangingPunct="0">
              <a:spcBef>
                <a:spcPts val="500"/>
              </a:spcBef>
              <a:spcAft>
                <a:spcPct val="0"/>
              </a:spcAft>
              <a:buClr>
                <a:srgbClr val="A2B222"/>
              </a:buClr>
            </a:pPr>
            <a:endParaRPr lang="en-US" kern="0" dirty="0" smtClean="0">
              <a:solidFill>
                <a:srgbClr val="000000"/>
              </a:solidFill>
              <a:ea typeface="ＭＳ Ｐゴシック" charset="-128"/>
              <a:cs typeface="ＭＳ Ｐゴシック" charset="-128"/>
            </a:endParaRPr>
          </a:p>
          <a:p>
            <a:pPr marL="231775" lvl="0" indent="-231775" defTabSz="914400" eaLnBrk="0" fontAlgn="base" hangingPunct="0">
              <a:spcBef>
                <a:spcPts val="500"/>
              </a:spcBef>
              <a:spcAft>
                <a:spcPct val="0"/>
              </a:spcAft>
              <a:buClr>
                <a:srgbClr val="A2B222"/>
              </a:buClr>
            </a:pPr>
            <a:endParaRPr lang="en-US" kern="0" dirty="0" smtClean="0">
              <a:solidFill>
                <a:srgbClr val="000000"/>
              </a:solidFill>
              <a:ea typeface="ＭＳ Ｐゴシック" charset="-128"/>
              <a:cs typeface="ＭＳ Ｐゴシック" charset="-128"/>
            </a:endParaRPr>
          </a:p>
        </p:txBody>
      </p:sp>
    </p:spTree>
    <p:extLst>
      <p:ext uri="{BB962C8B-B14F-4D97-AF65-F5344CB8AC3E}">
        <p14:creationId xmlns:p14="http://schemas.microsoft.com/office/powerpoint/2010/main" val="200938886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Device addition flow</a:t>
            </a:r>
            <a:endParaRPr lang="en-US" dirty="0"/>
          </a:p>
        </p:txBody>
      </p:sp>
      <p:sp>
        <p:nvSpPr>
          <p:cNvPr id="3" name="Content Placeholder 2"/>
          <p:cNvSpPr>
            <a:spLocks noGrp="1"/>
          </p:cNvSpPr>
          <p:nvPr>
            <p:ph idx="1"/>
          </p:nvPr>
        </p:nvSpPr>
        <p:spPr>
          <a:xfrm>
            <a:off x="242891" y="894525"/>
            <a:ext cx="8607425" cy="3985583"/>
          </a:xfrm>
        </p:spPr>
        <p:txBody>
          <a:bodyPr/>
          <a:lstStyle/>
          <a:p>
            <a:endParaRPr lang="en-US" dirty="0" smtClean="0"/>
          </a:p>
          <a:p>
            <a:endParaRPr lang="en-US" dirty="0"/>
          </a:p>
        </p:txBody>
      </p:sp>
      <p:sp>
        <p:nvSpPr>
          <p:cNvPr id="4" name="Rectangle 3"/>
          <p:cNvSpPr/>
          <p:nvPr/>
        </p:nvSpPr>
        <p:spPr>
          <a:xfrm>
            <a:off x="485912" y="1645478"/>
            <a:ext cx="2595217" cy="301487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5" name="Oval 4"/>
          <p:cNvSpPr/>
          <p:nvPr/>
        </p:nvSpPr>
        <p:spPr>
          <a:xfrm>
            <a:off x="938696" y="1965739"/>
            <a:ext cx="1579217" cy="86139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Rhodes App</a:t>
            </a:r>
            <a:endParaRPr lang="en-US" dirty="0"/>
          </a:p>
        </p:txBody>
      </p:sp>
      <p:sp>
        <p:nvSpPr>
          <p:cNvPr id="6" name="Oval 5"/>
          <p:cNvSpPr/>
          <p:nvPr/>
        </p:nvSpPr>
        <p:spPr>
          <a:xfrm>
            <a:off x="806174" y="3059044"/>
            <a:ext cx="1965739" cy="83930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RhoConnect push service</a:t>
            </a:r>
            <a:endParaRPr lang="en-US" dirty="0"/>
          </a:p>
        </p:txBody>
      </p:sp>
      <p:sp>
        <p:nvSpPr>
          <p:cNvPr id="7" name="Rectangle 6"/>
          <p:cNvSpPr/>
          <p:nvPr/>
        </p:nvSpPr>
        <p:spPr>
          <a:xfrm>
            <a:off x="4622525" y="1192696"/>
            <a:ext cx="2164520" cy="138043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RhoConnect Server</a:t>
            </a:r>
            <a:endParaRPr lang="en-US" dirty="0"/>
          </a:p>
        </p:txBody>
      </p:sp>
      <p:sp>
        <p:nvSpPr>
          <p:cNvPr id="8" name="Rectangle 7"/>
          <p:cNvSpPr/>
          <p:nvPr/>
        </p:nvSpPr>
        <p:spPr>
          <a:xfrm>
            <a:off x="5704785" y="3059044"/>
            <a:ext cx="2564422" cy="1413565"/>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10" name="Rectangle 9"/>
          <p:cNvSpPr/>
          <p:nvPr/>
        </p:nvSpPr>
        <p:spPr>
          <a:xfrm>
            <a:off x="853382" y="4240344"/>
            <a:ext cx="1579217" cy="41965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Client device</a:t>
            </a:r>
            <a:endParaRPr lang="en-US" dirty="0"/>
          </a:p>
        </p:txBody>
      </p:sp>
      <p:sp>
        <p:nvSpPr>
          <p:cNvPr id="11" name="Rectangle 10"/>
          <p:cNvSpPr/>
          <p:nvPr/>
        </p:nvSpPr>
        <p:spPr>
          <a:xfrm>
            <a:off x="6118255" y="3986696"/>
            <a:ext cx="1601304" cy="485913"/>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RhoConnect Push Server</a:t>
            </a:r>
            <a:endParaRPr lang="en-US" dirty="0"/>
          </a:p>
        </p:txBody>
      </p:sp>
      <p:cxnSp>
        <p:nvCxnSpPr>
          <p:cNvPr id="13" name="Elbow Connector 12"/>
          <p:cNvCxnSpPr>
            <a:stCxn id="4" idx="0"/>
            <a:endCxn id="7" idx="0"/>
          </p:cNvCxnSpPr>
          <p:nvPr/>
        </p:nvCxnSpPr>
        <p:spPr>
          <a:xfrm rot="5400000" flipH="1" flipV="1">
            <a:off x="3517762" y="-541545"/>
            <a:ext cx="452782" cy="3921264"/>
          </a:xfrm>
          <a:prstGeom prst="bentConnector3">
            <a:avLst>
              <a:gd name="adj1" fmla="val 150488"/>
            </a:avLst>
          </a:prstGeom>
          <a:ln>
            <a:tailEnd type="arrow"/>
          </a:ln>
        </p:spPr>
        <p:style>
          <a:lnRef idx="2">
            <a:schemeClr val="accent3"/>
          </a:lnRef>
          <a:fillRef idx="0">
            <a:schemeClr val="accent3"/>
          </a:fillRef>
          <a:effectRef idx="1">
            <a:schemeClr val="accent3"/>
          </a:effectRef>
          <a:fontRef idx="minor">
            <a:schemeClr val="tx1"/>
          </a:fontRef>
        </p:style>
      </p:cxnSp>
      <p:sp>
        <p:nvSpPr>
          <p:cNvPr id="19" name="Rectangle 18"/>
          <p:cNvSpPr/>
          <p:nvPr/>
        </p:nvSpPr>
        <p:spPr>
          <a:xfrm>
            <a:off x="1783521" y="944219"/>
            <a:ext cx="1612348" cy="2540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smtClean="0"/>
              <a:t>Register Device</a:t>
            </a:r>
            <a:endParaRPr lang="en-US" dirty="0"/>
          </a:p>
        </p:txBody>
      </p:sp>
      <p:cxnSp>
        <p:nvCxnSpPr>
          <p:cNvPr id="21" name="Elbow Connector 20"/>
          <p:cNvCxnSpPr>
            <a:stCxn id="7" idx="1"/>
          </p:cNvCxnSpPr>
          <p:nvPr/>
        </p:nvCxnSpPr>
        <p:spPr>
          <a:xfrm rot="10800000" flipV="1">
            <a:off x="2005219" y="1882913"/>
            <a:ext cx="2617306" cy="82826"/>
          </a:xfrm>
          <a:prstGeom prst="bentConnector3">
            <a:avLst/>
          </a:prstGeom>
          <a:ln>
            <a:tailEnd type="arrow"/>
          </a:ln>
        </p:spPr>
        <p:style>
          <a:lnRef idx="2">
            <a:schemeClr val="accent3"/>
          </a:lnRef>
          <a:fillRef idx="0">
            <a:schemeClr val="accent3"/>
          </a:fillRef>
          <a:effectRef idx="1">
            <a:schemeClr val="accent3"/>
          </a:effectRef>
          <a:fontRef idx="minor">
            <a:schemeClr val="tx1"/>
          </a:fontRef>
        </p:style>
      </p:cxnSp>
      <p:sp>
        <p:nvSpPr>
          <p:cNvPr id="22" name="Rectangle 21"/>
          <p:cNvSpPr/>
          <p:nvPr/>
        </p:nvSpPr>
        <p:spPr>
          <a:xfrm>
            <a:off x="3395869" y="1634436"/>
            <a:ext cx="916609" cy="237435"/>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smtClean="0"/>
              <a:t>Sync</a:t>
            </a:r>
            <a:endParaRPr lang="en-US" dirty="0"/>
          </a:p>
        </p:txBody>
      </p:sp>
      <p:sp>
        <p:nvSpPr>
          <p:cNvPr id="23" name="Rectangle 22"/>
          <p:cNvSpPr/>
          <p:nvPr/>
        </p:nvSpPr>
        <p:spPr>
          <a:xfrm>
            <a:off x="5974522" y="3191565"/>
            <a:ext cx="2131391" cy="6184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Application push queue</a:t>
            </a:r>
            <a:endParaRPr lang="en-US" dirty="0"/>
          </a:p>
        </p:txBody>
      </p:sp>
      <p:cxnSp>
        <p:nvCxnSpPr>
          <p:cNvPr id="27" name="Elbow Connector 26"/>
          <p:cNvCxnSpPr>
            <a:stCxn id="7" idx="3"/>
          </p:cNvCxnSpPr>
          <p:nvPr/>
        </p:nvCxnSpPr>
        <p:spPr>
          <a:xfrm>
            <a:off x="6787045" y="1882913"/>
            <a:ext cx="1318868" cy="1154044"/>
          </a:xfrm>
          <a:prstGeom prst="bentConnector3">
            <a:avLst>
              <a:gd name="adj1" fmla="val 101078"/>
            </a:avLst>
          </a:prstGeom>
          <a:ln>
            <a:tailEnd type="arrow"/>
          </a:ln>
        </p:spPr>
        <p:style>
          <a:lnRef idx="2">
            <a:schemeClr val="accent3"/>
          </a:lnRef>
          <a:fillRef idx="0">
            <a:schemeClr val="accent3"/>
          </a:fillRef>
          <a:effectRef idx="1">
            <a:schemeClr val="accent3"/>
          </a:effectRef>
          <a:fontRef idx="minor">
            <a:schemeClr val="tx1"/>
          </a:fontRef>
        </p:style>
      </p:cxnSp>
      <p:sp>
        <p:nvSpPr>
          <p:cNvPr id="50" name="Rectangle 49"/>
          <p:cNvSpPr/>
          <p:nvPr/>
        </p:nvSpPr>
        <p:spPr>
          <a:xfrm>
            <a:off x="7045739" y="1557130"/>
            <a:ext cx="1223468" cy="314741"/>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smtClean="0"/>
              <a:t>Add Device</a:t>
            </a:r>
            <a:endParaRPr lang="en-US" dirty="0"/>
          </a:p>
        </p:txBody>
      </p:sp>
    </p:spTree>
    <p:extLst>
      <p:ext uri="{BB962C8B-B14F-4D97-AF65-F5344CB8AC3E}">
        <p14:creationId xmlns:p14="http://schemas.microsoft.com/office/powerpoint/2010/main" val="421286728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Flow</a:t>
            </a:r>
            <a:endParaRPr lang="en-US" dirty="0"/>
          </a:p>
        </p:txBody>
      </p:sp>
      <p:sp>
        <p:nvSpPr>
          <p:cNvPr id="6" name="Rectangle 5"/>
          <p:cNvSpPr/>
          <p:nvPr/>
        </p:nvSpPr>
        <p:spPr>
          <a:xfrm>
            <a:off x="485912" y="1359406"/>
            <a:ext cx="2595217" cy="339927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7" name="Oval 6"/>
          <p:cNvSpPr/>
          <p:nvPr/>
        </p:nvSpPr>
        <p:spPr>
          <a:xfrm>
            <a:off x="779939" y="1550949"/>
            <a:ext cx="1892581" cy="86139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Rhodes App</a:t>
            </a:r>
            <a:endParaRPr lang="en-US" dirty="0"/>
          </a:p>
        </p:txBody>
      </p:sp>
      <p:sp>
        <p:nvSpPr>
          <p:cNvPr id="8" name="Oval 7"/>
          <p:cNvSpPr/>
          <p:nvPr/>
        </p:nvSpPr>
        <p:spPr>
          <a:xfrm>
            <a:off x="706781" y="3721652"/>
            <a:ext cx="1965739" cy="83930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RhoConnect push service</a:t>
            </a:r>
            <a:endParaRPr lang="en-US" dirty="0"/>
          </a:p>
        </p:txBody>
      </p:sp>
      <p:sp>
        <p:nvSpPr>
          <p:cNvPr id="9" name="Rectangle 8"/>
          <p:cNvSpPr/>
          <p:nvPr/>
        </p:nvSpPr>
        <p:spPr>
          <a:xfrm>
            <a:off x="5974522" y="1031906"/>
            <a:ext cx="2164520" cy="138043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RhoConnect Server</a:t>
            </a:r>
            <a:endParaRPr lang="en-US" dirty="0"/>
          </a:p>
        </p:txBody>
      </p:sp>
      <p:sp>
        <p:nvSpPr>
          <p:cNvPr id="10" name="Rectangle 9"/>
          <p:cNvSpPr/>
          <p:nvPr/>
        </p:nvSpPr>
        <p:spPr>
          <a:xfrm>
            <a:off x="5704785" y="3059044"/>
            <a:ext cx="2564422" cy="1413565"/>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11" name="Rectangle 10"/>
          <p:cNvSpPr/>
          <p:nvPr/>
        </p:nvSpPr>
        <p:spPr>
          <a:xfrm>
            <a:off x="938696" y="4659996"/>
            <a:ext cx="1579217" cy="41965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Client device</a:t>
            </a:r>
            <a:endParaRPr lang="en-US" dirty="0"/>
          </a:p>
        </p:txBody>
      </p:sp>
      <p:sp>
        <p:nvSpPr>
          <p:cNvPr id="12" name="Rectangle 11"/>
          <p:cNvSpPr/>
          <p:nvPr/>
        </p:nvSpPr>
        <p:spPr>
          <a:xfrm>
            <a:off x="6179994" y="4472609"/>
            <a:ext cx="1601304" cy="485913"/>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RhoConnect Push Server</a:t>
            </a:r>
            <a:endParaRPr lang="en-US" dirty="0"/>
          </a:p>
        </p:txBody>
      </p:sp>
      <p:sp>
        <p:nvSpPr>
          <p:cNvPr id="19" name="Content Placeholder 18"/>
          <p:cNvSpPr>
            <a:spLocks noGrp="1"/>
          </p:cNvSpPr>
          <p:nvPr>
            <p:ph idx="1"/>
          </p:nvPr>
        </p:nvSpPr>
        <p:spPr/>
        <p:txBody>
          <a:bodyPr/>
          <a:lstStyle/>
          <a:p>
            <a:endParaRPr lang="en-US" dirty="0" smtClean="0"/>
          </a:p>
          <a:p>
            <a:endParaRPr lang="en-US" dirty="0"/>
          </a:p>
        </p:txBody>
      </p:sp>
      <p:cxnSp>
        <p:nvCxnSpPr>
          <p:cNvPr id="24" name="Elbow Connector 23"/>
          <p:cNvCxnSpPr/>
          <p:nvPr/>
        </p:nvCxnSpPr>
        <p:spPr>
          <a:xfrm rot="5400000">
            <a:off x="4845412" y="2553889"/>
            <a:ext cx="2054749" cy="269739"/>
          </a:xfrm>
          <a:prstGeom prst="bentConnector4">
            <a:avLst>
              <a:gd name="adj1" fmla="val 553"/>
              <a:gd name="adj2" fmla="val 409927"/>
            </a:avLst>
          </a:prstGeom>
          <a:ln>
            <a:tailEnd type="arrow"/>
          </a:ln>
        </p:spPr>
        <p:style>
          <a:lnRef idx="2">
            <a:schemeClr val="accent3"/>
          </a:lnRef>
          <a:fillRef idx="0">
            <a:schemeClr val="accent3"/>
          </a:fillRef>
          <a:effectRef idx="1">
            <a:schemeClr val="accent3"/>
          </a:effectRef>
          <a:fontRef idx="minor">
            <a:schemeClr val="tx1"/>
          </a:fontRef>
        </p:style>
      </p:cxnSp>
      <p:sp>
        <p:nvSpPr>
          <p:cNvPr id="34" name="Rectangle 33"/>
          <p:cNvSpPr/>
          <p:nvPr/>
        </p:nvSpPr>
        <p:spPr>
          <a:xfrm>
            <a:off x="4185478" y="1047812"/>
            <a:ext cx="1192695" cy="613572"/>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smtClean="0"/>
              <a:t>Push data to queue</a:t>
            </a:r>
            <a:endParaRPr lang="en-US" dirty="0"/>
          </a:p>
        </p:txBody>
      </p:sp>
      <p:cxnSp>
        <p:nvCxnSpPr>
          <p:cNvPr id="38" name="Straight Arrow Connector 37"/>
          <p:cNvCxnSpPr/>
          <p:nvPr/>
        </p:nvCxnSpPr>
        <p:spPr>
          <a:xfrm flipV="1">
            <a:off x="3081129" y="4141304"/>
            <a:ext cx="2623656" cy="408609"/>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39" name="Rectangle 38"/>
          <p:cNvSpPr/>
          <p:nvPr/>
        </p:nvSpPr>
        <p:spPr>
          <a:xfrm>
            <a:off x="3876261" y="4472609"/>
            <a:ext cx="905565" cy="397214"/>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smtClean="0"/>
              <a:t>Polling</a:t>
            </a:r>
            <a:endParaRPr lang="en-US" dirty="0"/>
          </a:p>
        </p:txBody>
      </p:sp>
      <p:cxnSp>
        <p:nvCxnSpPr>
          <p:cNvPr id="41" name="Straight Arrow Connector 40"/>
          <p:cNvCxnSpPr/>
          <p:nvPr/>
        </p:nvCxnSpPr>
        <p:spPr>
          <a:xfrm flipH="1" flipV="1">
            <a:off x="1646086" y="2412341"/>
            <a:ext cx="33130" cy="1303792"/>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5" name="Oval 4"/>
          <p:cNvSpPr/>
          <p:nvPr/>
        </p:nvSpPr>
        <p:spPr>
          <a:xfrm>
            <a:off x="5838754" y="3342448"/>
            <a:ext cx="2187328" cy="98752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Application Specific Queue</a:t>
            </a:r>
            <a:endParaRPr lang="en-US" dirty="0"/>
          </a:p>
        </p:txBody>
      </p:sp>
      <p:sp>
        <p:nvSpPr>
          <p:cNvPr id="13" name="Rectangle 12"/>
          <p:cNvSpPr/>
          <p:nvPr/>
        </p:nvSpPr>
        <p:spPr>
          <a:xfrm>
            <a:off x="1679216" y="2889926"/>
            <a:ext cx="1319540" cy="540544"/>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smtClean="0"/>
              <a:t>Data sent to app</a:t>
            </a:r>
            <a:endParaRPr lang="en-US" dirty="0"/>
          </a:p>
        </p:txBody>
      </p:sp>
    </p:spTree>
    <p:extLst>
      <p:ext uri="{BB962C8B-B14F-4D97-AF65-F5344CB8AC3E}">
        <p14:creationId xmlns:p14="http://schemas.microsoft.com/office/powerpoint/2010/main" val="1569175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6458" y="1889010"/>
            <a:ext cx="8127828" cy="918200"/>
          </a:xfrm>
        </p:spPr>
        <p:txBody>
          <a:bodyPr/>
          <a:lstStyle/>
          <a:p>
            <a:r>
              <a:rPr lang="en-US" dirty="0" smtClean="0"/>
              <a:t>Demo</a:t>
            </a:r>
            <a:endParaRPr lang="en-US" dirty="0"/>
          </a:p>
        </p:txBody>
      </p:sp>
    </p:spTree>
    <p:extLst>
      <p:ext uri="{BB962C8B-B14F-4D97-AF65-F5344CB8AC3E}">
        <p14:creationId xmlns:p14="http://schemas.microsoft.com/office/powerpoint/2010/main" val="222065557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RhoConnect push </a:t>
            </a:r>
            <a:r>
              <a:rPr lang="en-US" smtClean="0"/>
              <a:t>(client)</a:t>
            </a:r>
            <a:endParaRPr lang="en-US" dirty="0"/>
          </a:p>
        </p:txBody>
      </p:sp>
      <p:sp>
        <p:nvSpPr>
          <p:cNvPr id="3" name="Content Placeholder 2"/>
          <p:cNvSpPr>
            <a:spLocks noGrp="1"/>
          </p:cNvSpPr>
          <p:nvPr>
            <p:ph idx="1"/>
          </p:nvPr>
        </p:nvSpPr>
        <p:spPr/>
        <p:txBody>
          <a:bodyPr/>
          <a:lstStyle/>
          <a:p>
            <a:r>
              <a:rPr lang="en-US" dirty="0" smtClean="0"/>
              <a:t>Create client application</a:t>
            </a:r>
          </a:p>
          <a:p>
            <a:pPr marL="285750" indent="-285750">
              <a:buFont typeface="Arial"/>
              <a:buChar char="•"/>
            </a:pPr>
            <a:r>
              <a:rPr lang="en-US" dirty="0" smtClean="0"/>
              <a:t>‘rhodes app store-manager’</a:t>
            </a:r>
          </a:p>
          <a:p>
            <a:pPr marL="285750" indent="-285750">
              <a:buFont typeface="Arial"/>
              <a:buChar char="•"/>
            </a:pPr>
            <a:r>
              <a:rPr lang="en-US" dirty="0" smtClean="0"/>
              <a:t>‘rhodes model product </a:t>
            </a:r>
            <a:r>
              <a:rPr lang="en-US" dirty="0" err="1" smtClean="0"/>
              <a:t>brand,name,price,quantity,sku</a:t>
            </a:r>
            <a:r>
              <a:rPr lang="en-US" dirty="0" smtClean="0"/>
              <a:t>’</a:t>
            </a:r>
          </a:p>
          <a:p>
            <a:pPr marL="285750" indent="-285750">
              <a:buFont typeface="Arial"/>
              <a:buChar char="•"/>
            </a:pPr>
            <a:r>
              <a:rPr lang="en-US" dirty="0" smtClean="0"/>
              <a:t>Add/edit rhoconfig.txt</a:t>
            </a:r>
          </a:p>
          <a:p>
            <a:pPr marL="1028700" lvl="1"/>
            <a:r>
              <a:rPr lang="en-US" dirty="0" err="1"/>
              <a:t>Push.rhoconnect.pushAppName</a:t>
            </a:r>
            <a:r>
              <a:rPr lang="en-US" dirty="0"/>
              <a:t> = ‘</a:t>
            </a:r>
            <a:r>
              <a:rPr lang="en-US" dirty="0" err="1"/>
              <a:t>someappname</a:t>
            </a:r>
            <a:r>
              <a:rPr lang="en-US" dirty="0"/>
              <a:t>’</a:t>
            </a:r>
          </a:p>
          <a:p>
            <a:pPr marL="1028700" lvl="1"/>
            <a:r>
              <a:rPr lang="en-US" dirty="0" err="1"/>
              <a:t>Push.rhoconnect.pushServer</a:t>
            </a:r>
            <a:r>
              <a:rPr lang="en-US" dirty="0"/>
              <a:t> = ‘http://192.168.1.8:8675’ (or </a:t>
            </a:r>
            <a:r>
              <a:rPr lang="en-US" dirty="0" smtClean="0"/>
              <a:t>URL of </a:t>
            </a:r>
            <a:r>
              <a:rPr lang="en-US" dirty="0"/>
              <a:t>server)</a:t>
            </a:r>
          </a:p>
          <a:p>
            <a:pPr marL="1028700" lvl="1"/>
            <a:r>
              <a:rPr lang="en-US" dirty="0"/>
              <a:t>‘</a:t>
            </a:r>
            <a:r>
              <a:rPr lang="en-US" dirty="0" err="1"/>
              <a:t>syncserver</a:t>
            </a:r>
            <a:r>
              <a:rPr lang="en-US" dirty="0"/>
              <a:t> = </a:t>
            </a:r>
            <a:r>
              <a:rPr lang="en-US" dirty="0">
                <a:hlinkClick r:id="rId3"/>
              </a:rPr>
              <a:t>http://192.168.1.8:9292</a:t>
            </a:r>
            <a:r>
              <a:rPr lang="en-US" dirty="0" smtClean="0"/>
              <a:t>’</a:t>
            </a:r>
          </a:p>
          <a:p>
            <a:pPr marL="285750" indent="-285750">
              <a:buFont typeface="Arial"/>
              <a:buChar char="•"/>
            </a:pPr>
            <a:r>
              <a:rPr lang="en-US" dirty="0" smtClean="0"/>
              <a:t>Add/edit app/</a:t>
            </a:r>
            <a:r>
              <a:rPr lang="en-US" dirty="0" err="1" smtClean="0"/>
              <a:t>index.erb</a:t>
            </a:r>
            <a:endParaRPr lang="en-US" dirty="0" smtClean="0"/>
          </a:p>
          <a:p>
            <a:pPr marL="1028700" lvl="1"/>
            <a:r>
              <a:rPr lang="en-US" dirty="0"/>
              <a:t>‘&lt;li&gt;&lt;a </a:t>
            </a:r>
            <a:r>
              <a:rPr lang="en-US" dirty="0" err="1"/>
              <a:t>href</a:t>
            </a:r>
            <a:r>
              <a:rPr lang="en-US" dirty="0"/>
              <a:t>=“Product”&gt;</a:t>
            </a:r>
            <a:r>
              <a:rPr lang="en-US" dirty="0" smtClean="0"/>
              <a:t>Products</a:t>
            </a:r>
            <a:r>
              <a:rPr lang="en-US" dirty="0"/>
              <a:t>&lt;/a&gt;&lt;/li&gt;</a:t>
            </a:r>
            <a:r>
              <a:rPr lang="en-US" dirty="0" smtClean="0"/>
              <a:t>’</a:t>
            </a:r>
          </a:p>
          <a:p>
            <a:pPr marL="285750" indent="-285750">
              <a:buFont typeface="Arial"/>
              <a:buChar char="•"/>
            </a:pPr>
            <a:r>
              <a:rPr lang="en-US" dirty="0" smtClean="0"/>
              <a:t>Add/edit app/Product/</a:t>
            </a:r>
            <a:r>
              <a:rPr lang="en-US" dirty="0" err="1" smtClean="0"/>
              <a:t>product.rb</a:t>
            </a:r>
            <a:endParaRPr lang="en-US" dirty="0" smtClean="0"/>
          </a:p>
          <a:p>
            <a:pPr marL="1028700" lvl="1"/>
            <a:r>
              <a:rPr lang="en-US" dirty="0" smtClean="0"/>
              <a:t>‘enable :sync’</a:t>
            </a:r>
          </a:p>
          <a:p>
            <a:pPr marL="1028700" lvl="1"/>
            <a:endParaRPr lang="en-US" dirty="0" smtClean="0"/>
          </a:p>
          <a:p>
            <a:pPr marL="285750"/>
            <a:endParaRPr lang="en-US" dirty="0" smtClean="0"/>
          </a:p>
          <a:p>
            <a:pPr marL="571500" indent="-285750">
              <a:buFont typeface="Arial"/>
              <a:buChar char="•"/>
            </a:pPr>
            <a:endParaRPr lang="en-US" dirty="0"/>
          </a:p>
        </p:txBody>
      </p:sp>
    </p:spTree>
    <p:extLst>
      <p:ext uri="{BB962C8B-B14F-4D97-AF65-F5344CB8AC3E}">
        <p14:creationId xmlns:p14="http://schemas.microsoft.com/office/powerpoint/2010/main" val="13193769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RhoConnect push </a:t>
            </a:r>
            <a:r>
              <a:rPr lang="en-US" dirty="0" smtClean="0"/>
              <a:t>(client</a:t>
            </a:r>
            <a:r>
              <a:rPr lang="en-US" smtClean="0"/>
              <a:t>, cont.)</a:t>
            </a:r>
            <a:endParaRPr lang="en-US" dirty="0"/>
          </a:p>
        </p:txBody>
      </p:sp>
      <p:sp>
        <p:nvSpPr>
          <p:cNvPr id="3" name="Content Placeholder 2"/>
          <p:cNvSpPr>
            <a:spLocks noGrp="1"/>
          </p:cNvSpPr>
          <p:nvPr>
            <p:ph idx="1"/>
          </p:nvPr>
        </p:nvSpPr>
        <p:spPr/>
        <p:txBody>
          <a:bodyPr/>
          <a:lstStyle/>
          <a:p>
            <a:pPr marL="285750" indent="-285750">
              <a:buFont typeface="Arial"/>
              <a:buChar char="•"/>
            </a:pPr>
            <a:r>
              <a:rPr lang="en-US" dirty="0" smtClean="0"/>
              <a:t>Add/edit app/</a:t>
            </a:r>
            <a:r>
              <a:rPr lang="en-US" dirty="0" err="1" smtClean="0"/>
              <a:t>application.rb</a:t>
            </a:r>
            <a:endParaRPr lang="en-US" dirty="0" smtClean="0"/>
          </a:p>
          <a:p>
            <a:pPr marL="1028700" lvl="1"/>
            <a:r>
              <a:rPr lang="en-US" dirty="0" smtClean="0"/>
              <a:t>‘Rho</a:t>
            </a:r>
            <a:r>
              <a:rPr lang="en-US" dirty="0"/>
              <a:t>::</a:t>
            </a:r>
            <a:r>
              <a:rPr lang="en-US" dirty="0" err="1"/>
              <a:t>Push.startNotifications</a:t>
            </a:r>
            <a:r>
              <a:rPr lang="en-US" dirty="0"/>
              <a:t> </a:t>
            </a:r>
            <a:r>
              <a:rPr lang="en-US" dirty="0" smtClean="0"/>
              <a:t>app</a:t>
            </a:r>
            <a:r>
              <a:rPr lang="en-US" dirty="0"/>
              <a:t>/Settings/</a:t>
            </a:r>
            <a:r>
              <a:rPr lang="en-US" dirty="0" err="1"/>
              <a:t>push_callback</a:t>
            </a:r>
            <a:r>
              <a:rPr lang="en-US" dirty="0" smtClean="0"/>
              <a:t>’</a:t>
            </a:r>
          </a:p>
          <a:p>
            <a:pPr marL="285750" indent="-285750">
              <a:buFont typeface="Arial"/>
              <a:buChar char="•"/>
            </a:pPr>
            <a:r>
              <a:rPr lang="en-US" dirty="0" smtClean="0"/>
              <a:t>Add/edit app/Settings/</a:t>
            </a:r>
            <a:r>
              <a:rPr lang="en-US" dirty="0" err="1" smtClean="0"/>
              <a:t>controller.rb</a:t>
            </a:r>
            <a:endParaRPr lang="en-US" dirty="0" smtClean="0"/>
          </a:p>
          <a:p>
            <a:pPr marL="1028700" lvl="1"/>
            <a:r>
              <a:rPr lang="en-US" dirty="0" smtClean="0"/>
              <a:t>Register </a:t>
            </a:r>
            <a:r>
              <a:rPr lang="en-US" dirty="0"/>
              <a:t>for push service in </a:t>
            </a:r>
            <a:r>
              <a:rPr lang="en-US" dirty="0" err="1" smtClean="0"/>
              <a:t>login_callback</a:t>
            </a:r>
            <a:endParaRPr lang="en-US" dirty="0"/>
          </a:p>
          <a:p>
            <a:pPr marL="1028700" lvl="1"/>
            <a:r>
              <a:rPr lang="en-US" dirty="0"/>
              <a:t>Define </a:t>
            </a:r>
            <a:r>
              <a:rPr lang="en-US" dirty="0" err="1"/>
              <a:t>registration_callback</a:t>
            </a:r>
            <a:r>
              <a:rPr lang="en-US" dirty="0"/>
              <a:t> </a:t>
            </a:r>
            <a:r>
              <a:rPr lang="en-US" dirty="0" smtClean="0"/>
              <a:t>method (optional, useful for debugging)</a:t>
            </a:r>
            <a:endParaRPr lang="en-US" dirty="0"/>
          </a:p>
          <a:p>
            <a:pPr marL="1028700" lvl="1"/>
            <a:r>
              <a:rPr lang="en-US" dirty="0"/>
              <a:t>Define </a:t>
            </a:r>
            <a:r>
              <a:rPr lang="en-US" dirty="0" err="1"/>
              <a:t>push_callback</a:t>
            </a:r>
            <a:r>
              <a:rPr lang="en-US" dirty="0"/>
              <a:t> </a:t>
            </a:r>
            <a:r>
              <a:rPr lang="en-US" dirty="0" smtClean="0"/>
              <a:t>method</a:t>
            </a:r>
          </a:p>
          <a:p>
            <a:pPr marL="285750" indent="-285750">
              <a:buFont typeface="Arial"/>
              <a:buChar char="•"/>
            </a:pPr>
            <a:r>
              <a:rPr lang="en-US" dirty="0" smtClean="0"/>
              <a:t>Check that </a:t>
            </a:r>
            <a:r>
              <a:rPr lang="en-US" dirty="0" err="1" smtClean="0"/>
              <a:t>build.yml</a:t>
            </a:r>
            <a:r>
              <a:rPr lang="en-US" dirty="0" smtClean="0"/>
              <a:t> has necessary extensions</a:t>
            </a:r>
          </a:p>
          <a:p>
            <a:pPr marL="1028700" lvl="1"/>
            <a:r>
              <a:rPr lang="en-US" dirty="0"/>
              <a:t>‘extensions: [“rhoconnect-client”, “rhoconnect-push”]</a:t>
            </a:r>
            <a:r>
              <a:rPr lang="en-US" dirty="0" smtClean="0"/>
              <a:t>’</a:t>
            </a:r>
          </a:p>
          <a:p>
            <a:pPr marL="285750" indent="-285750">
              <a:buFont typeface="Arial"/>
              <a:buChar char="•"/>
            </a:pPr>
            <a:r>
              <a:rPr lang="en-US" dirty="0" smtClean="0"/>
              <a:t>Build Your App</a:t>
            </a:r>
          </a:p>
          <a:p>
            <a:pPr marL="285750" indent="-285750">
              <a:buFont typeface="Arial"/>
              <a:buChar char="•"/>
            </a:pPr>
            <a:r>
              <a:rPr lang="en-US" dirty="0" smtClean="0"/>
              <a:t>Install both needed </a:t>
            </a:r>
            <a:r>
              <a:rPr lang="en-US" dirty="0" err="1" smtClean="0"/>
              <a:t>apk’s</a:t>
            </a:r>
            <a:r>
              <a:rPr lang="en-US" dirty="0" smtClean="0"/>
              <a:t>/</a:t>
            </a:r>
            <a:r>
              <a:rPr lang="en-US" dirty="0" err="1" smtClean="0"/>
              <a:t>etc</a:t>
            </a:r>
            <a:endParaRPr lang="en-US" dirty="0" smtClean="0"/>
          </a:p>
          <a:p>
            <a:pPr marL="1028700" lvl="1"/>
            <a:r>
              <a:rPr lang="en-US" dirty="0" smtClean="0"/>
              <a:t>‘</a:t>
            </a:r>
            <a:r>
              <a:rPr lang="en-US" dirty="0" err="1" smtClean="0"/>
              <a:t>adb</a:t>
            </a:r>
            <a:r>
              <a:rPr lang="en-US" dirty="0" smtClean="0"/>
              <a:t> install ../rhoconnect-push-</a:t>
            </a:r>
            <a:r>
              <a:rPr lang="en-US" dirty="0" err="1" smtClean="0"/>
              <a:t>service.apk</a:t>
            </a:r>
            <a:r>
              <a:rPr lang="en-US" dirty="0" smtClean="0"/>
              <a:t>’ (included in </a:t>
            </a:r>
            <a:r>
              <a:rPr lang="en-US" dirty="0" err="1" smtClean="0"/>
              <a:t>Rho</a:t>
            </a:r>
            <a:r>
              <a:rPr lang="en-US" dirty="0" err="1"/>
              <a:t>S</a:t>
            </a:r>
            <a:r>
              <a:rPr lang="en-US" dirty="0" err="1" smtClean="0"/>
              <a:t>tudio</a:t>
            </a:r>
            <a:r>
              <a:rPr lang="en-US" dirty="0" smtClean="0"/>
              <a:t> package)</a:t>
            </a:r>
          </a:p>
          <a:p>
            <a:pPr marL="1028700" lvl="1"/>
            <a:r>
              <a:rPr lang="en-US" dirty="0" smtClean="0"/>
              <a:t>‘</a:t>
            </a:r>
            <a:r>
              <a:rPr lang="en-US" dirty="0" err="1" smtClean="0"/>
              <a:t>adb</a:t>
            </a:r>
            <a:r>
              <a:rPr lang="en-US" dirty="0" smtClean="0"/>
              <a:t> </a:t>
            </a:r>
            <a:r>
              <a:rPr lang="en-US" dirty="0"/>
              <a:t>install </a:t>
            </a:r>
            <a:r>
              <a:rPr lang="en-US" dirty="0" smtClean="0"/>
              <a:t>&lt;path-to-</a:t>
            </a:r>
            <a:r>
              <a:rPr lang="en-US" dirty="0" err="1" smtClean="0"/>
              <a:t>apk</a:t>
            </a:r>
            <a:r>
              <a:rPr lang="en-US" dirty="0" smtClean="0"/>
              <a:t>&gt;’</a:t>
            </a:r>
            <a:endParaRPr lang="en-US" dirty="0"/>
          </a:p>
          <a:p>
            <a:pPr lvl="1" indent="0">
              <a:buNone/>
            </a:pPr>
            <a:endParaRPr lang="en-US" dirty="0" smtClean="0"/>
          </a:p>
          <a:p>
            <a:pPr marL="1028700" lvl="1"/>
            <a:endParaRPr lang="en-US" dirty="0" smtClean="0"/>
          </a:p>
          <a:p>
            <a:pPr marL="285750"/>
            <a:endParaRPr lang="en-US" dirty="0" smtClean="0"/>
          </a:p>
          <a:p>
            <a:pPr marL="285750" indent="-285750">
              <a:buFont typeface="Arial"/>
              <a:buChar char="•"/>
            </a:pPr>
            <a:endParaRPr lang="en-US" dirty="0" smtClean="0"/>
          </a:p>
          <a:p>
            <a:pPr marL="1028700" lvl="1"/>
            <a:endParaRPr lang="en-US" dirty="0" smtClean="0"/>
          </a:p>
        </p:txBody>
      </p:sp>
    </p:spTree>
    <p:extLst>
      <p:ext uri="{BB962C8B-B14F-4D97-AF65-F5344CB8AC3E}">
        <p14:creationId xmlns:p14="http://schemas.microsoft.com/office/powerpoint/2010/main" val="394830507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RhoConnect	 </a:t>
            </a:r>
            <a:r>
              <a:rPr lang="en-US" dirty="0" smtClean="0"/>
              <a:t>push (server)</a:t>
            </a:r>
            <a:endParaRPr lang="en-US" dirty="0"/>
          </a:p>
        </p:txBody>
      </p:sp>
      <p:sp>
        <p:nvSpPr>
          <p:cNvPr id="3" name="Content Placeholder 2"/>
          <p:cNvSpPr>
            <a:spLocks noGrp="1"/>
          </p:cNvSpPr>
          <p:nvPr>
            <p:ph idx="1"/>
          </p:nvPr>
        </p:nvSpPr>
        <p:spPr/>
        <p:txBody>
          <a:bodyPr/>
          <a:lstStyle/>
          <a:p>
            <a:pPr marL="285750" indent="-285750">
              <a:buFont typeface="Arial"/>
              <a:buChar char="•"/>
            </a:pPr>
            <a:r>
              <a:rPr lang="en-US" dirty="0" smtClean="0"/>
              <a:t>Add/edit setting/</a:t>
            </a:r>
            <a:r>
              <a:rPr lang="en-US" dirty="0" err="1" smtClean="0"/>
              <a:t>settings.yml</a:t>
            </a:r>
            <a:endParaRPr lang="en-US" dirty="0" smtClean="0"/>
          </a:p>
          <a:p>
            <a:pPr marL="1028700" lvl="1"/>
            <a:r>
              <a:rPr lang="en-US" dirty="0" smtClean="0"/>
              <a:t>Add ‘:</a:t>
            </a:r>
            <a:r>
              <a:rPr lang="en-US" dirty="0" err="1" smtClean="0"/>
              <a:t>push_server</a:t>
            </a:r>
            <a:r>
              <a:rPr lang="en-US" dirty="0" smtClean="0"/>
              <a:t>: </a:t>
            </a:r>
            <a:r>
              <a:rPr lang="en-US" dirty="0" smtClean="0">
                <a:hlinkClick r:id="rId2"/>
              </a:rPr>
              <a:t>http://someappname:localhost:8675</a:t>
            </a:r>
            <a:r>
              <a:rPr lang="en-US" dirty="0" smtClean="0"/>
              <a:t>’</a:t>
            </a:r>
          </a:p>
          <a:p>
            <a:pPr marL="1028700" lvl="1"/>
            <a:r>
              <a:rPr lang="en-US" dirty="0" smtClean="0"/>
              <a:t>Add ‘:</a:t>
            </a:r>
            <a:r>
              <a:rPr lang="en-US" dirty="0" err="1" smtClean="0"/>
              <a:t>push_notify</a:t>
            </a:r>
            <a:r>
              <a:rPr lang="en-US" dirty="0" smtClean="0"/>
              <a:t>: true’</a:t>
            </a:r>
            <a:endParaRPr lang="en-US" dirty="0"/>
          </a:p>
        </p:txBody>
      </p:sp>
    </p:spTree>
    <p:extLst>
      <p:ext uri="{BB962C8B-B14F-4D97-AF65-F5344CB8AC3E}">
        <p14:creationId xmlns:p14="http://schemas.microsoft.com/office/powerpoint/2010/main" val="702183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B6F2769-7194-4217-93D3-3AF3A4742282}">
  <ds:schemaRefs>
    <ds:schemaRef ds:uri="http://schemas.microsoft.com/office/2006/metadata/properties"/>
    <ds:schemaRef ds:uri="http://schemas.microsoft.com/office/infopath/2007/PartnerControls"/>
    <ds:schemaRef ds:uri="http://schemas.microsoft.com/sharepoint/v3/fields"/>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6166</TotalTime>
  <Words>985</Words>
  <Application>Microsoft Macintosh PowerPoint</Application>
  <PresentationFormat>On-screen Show (16:9)</PresentationFormat>
  <Paragraphs>132</Paragraphs>
  <Slides>12</Slides>
  <Notes>11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APPFORUM2014 Helping the developer community build  next-generation, multi-platform apps.</vt:lpstr>
      <vt:lpstr>RhoConnect-Push</vt:lpstr>
      <vt:lpstr>Introduction</vt:lpstr>
      <vt:lpstr>Device addition flow</vt:lpstr>
      <vt:lpstr>Data Flow</vt:lpstr>
      <vt:lpstr>PowerPoint Presentation</vt:lpstr>
      <vt:lpstr>RhoConnect push (client)</vt:lpstr>
      <vt:lpstr>RhoConnect push (client, cont.)</vt:lpstr>
      <vt:lpstr>RhoConnect  push (server)</vt:lpstr>
      <vt:lpstr>PowerPoint Presentation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Michael Toews</cp:lastModifiedBy>
  <cp:revision>95</cp:revision>
  <dcterms:created xsi:type="dcterms:W3CDTF">2010-04-12T23:12:02Z</dcterms:created>
  <dcterms:modified xsi:type="dcterms:W3CDTF">2014-09-04T22:20:41Z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y fmtid="{D5CDD505-2E9C-101B-9397-08002B2CF9AE}" pid="3" name="Jive_LatestUserAccountName">
    <vt:lpwstr>RJH487</vt:lpwstr>
  </property>
  <property fmtid="{D5CDD505-2E9C-101B-9397-08002B2CF9AE}" pid="4" name="Offisync_ServerID">
    <vt:lpwstr>39a82eb6-1e4f-428c-8f1d-2c845380d46e</vt:lpwstr>
  </property>
  <property fmtid="{D5CDD505-2E9C-101B-9397-08002B2CF9AE}" pid="5" name="Offisync_UpdateToken">
    <vt:lpwstr>1</vt:lpwstr>
  </property>
  <property fmtid="{D5CDD505-2E9C-101B-9397-08002B2CF9AE}" pid="6" name="Offisync_UniqueId">
    <vt:lpwstr>33937</vt:lpwstr>
  </property>
  <property fmtid="{D5CDD505-2E9C-101B-9397-08002B2CF9AE}" pid="7" name="Jive_VersionGuid">
    <vt:lpwstr>ce165ad0-74ff-4d2a-8137-3807e3107573</vt:lpwstr>
  </property>
  <property fmtid="{D5CDD505-2E9C-101B-9397-08002B2CF9AE}" pid="8" name="Offisync_ProviderInitializationData">
    <vt:lpwstr>https://converge.motorolasolutions.com</vt:lpwstr>
  </property>
</Properties>
</file>