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8"/>
  </p:notesMasterIdLst>
  <p:handoutMasterIdLst>
    <p:handoutMasterId r:id="rId19"/>
  </p:handoutMasterIdLst>
  <p:sldIdLst>
    <p:sldId id="256" r:id="rId5"/>
    <p:sldId id="257" r:id="rId6"/>
    <p:sldId id="259" r:id="rId7"/>
    <p:sldId id="282" r:id="rId8"/>
    <p:sldId id="285" r:id="rId9"/>
    <p:sldId id="261" r:id="rId10"/>
    <p:sldId id="280" r:id="rId11"/>
    <p:sldId id="281" r:id="rId12"/>
    <p:sldId id="287" r:id="rId13"/>
    <p:sldId id="283" r:id="rId14"/>
    <p:sldId id="286" r:id="rId15"/>
    <p:sldId id="288"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115" d="100"/>
          <a:sy n="115" d="100"/>
        </p:scale>
        <p:origin x="-1056" y="-9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09/4/14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13</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251202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omeappname:localhost:8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76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a:t>
            </a:r>
            <a:r>
              <a:rPr lang="en-US" dirty="0" smtClean="0">
                <a:latin typeface="Arial"/>
              </a:rPr>
              <a:t>Toews | RhoConnect-Push</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cxnSp>
        <p:nvCxnSpPr>
          <p:cNvPr id="38" name="Straight Arrow Connector 37"/>
          <p:cNvCxnSpPr/>
          <p:nvPr/>
        </p:nvCxnSpPr>
        <p:spPr>
          <a:xfrm flipV="1">
            <a:off x="3081129" y="4141304"/>
            <a:ext cx="2623656" cy="40860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Rectangle 38"/>
          <p:cNvSpPr/>
          <p:nvPr/>
        </p:nvSpPr>
        <p:spPr>
          <a:xfrm>
            <a:off x="3876261" y="4472609"/>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dirty="0" smtClean="0"/>
              <a:t>(client, cont.)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a:t>
            </a:r>
            <a:r>
              <a:rPr lang="en-US" dirty="0" smtClean="0"/>
              <a:t>install rhoconnect</a:t>
            </a:r>
            <a:r>
              <a:rPr lang="en-US" dirty="0" smtClean="0"/>
              <a: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a:t>
            </a:r>
            <a:r>
              <a:rPr lang="en-US" dirty="0" smtClean="0"/>
              <a:t>push (server)</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setting/</a:t>
            </a:r>
            <a:r>
              <a:rPr lang="en-US" dirty="0" err="1" smtClean="0"/>
              <a:t>settings.yml</a:t>
            </a:r>
            <a:endParaRPr lang="en-US" dirty="0" smtClean="0"/>
          </a:p>
          <a:p>
            <a:pPr marL="1028700" lvl="1"/>
            <a:r>
              <a:rPr lang="en-US" dirty="0" smtClean="0"/>
              <a:t>Add ‘:</a:t>
            </a:r>
            <a:r>
              <a:rPr lang="en-US" dirty="0" err="1" smtClean="0"/>
              <a:t>push_server</a:t>
            </a:r>
            <a:r>
              <a:rPr lang="en-US" dirty="0" smtClean="0"/>
              <a:t>: </a:t>
            </a:r>
            <a:r>
              <a:rPr lang="en-US" dirty="0" smtClean="0">
                <a:hlinkClick r:id="rId3"/>
              </a:rPr>
              <a:t>http://someappname:localhost:</a:t>
            </a:r>
            <a:r>
              <a:rPr lang="en-US" dirty="0" smtClean="0">
                <a:hlinkClick r:id="rId3"/>
              </a:rPr>
              <a:t>8675</a:t>
            </a:r>
            <a:r>
              <a:rPr lang="en-US" dirty="0" smtClean="0"/>
              <a:t>’</a:t>
            </a:r>
            <a:endParaRPr lang="en-US" dirty="0" smtClean="0"/>
          </a:p>
        </p:txBody>
      </p:sp>
    </p:spTree>
    <p:extLst>
      <p:ext uri="{BB962C8B-B14F-4D97-AF65-F5344CB8AC3E}">
        <p14:creationId xmlns:p14="http://schemas.microsoft.com/office/powerpoint/2010/main" val="7021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7403</TotalTime>
  <Words>973</Words>
  <Application>Microsoft Macintosh PowerPoint</Application>
  <PresentationFormat>On-screen Show (16:9)</PresentationFormat>
  <Paragraphs>132</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(client, cont.)</vt:lpstr>
      <vt:lpstr>RhoConnect  push (server)</vt:lpstr>
      <vt:lpstr>PowerPoint Presentation</vt:lpstr>
      <vt:lpstr>PowerPoint Presentation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100</cp:revision>
  <dcterms:created xsi:type="dcterms:W3CDTF">2010-04-12T23:12:02Z</dcterms:created>
  <dcterms:modified xsi:type="dcterms:W3CDTF">2014-09-05T18:57:44Z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