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f8e22a33d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f8e22a33d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f8e22a33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f8e22a33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000b1a6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000b1a6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f8e22a33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f8e22a33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f8e22a33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f8e22a33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f8e22a33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f8e22a33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f8e22a33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f8e22a33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000b1a63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000b1a63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f8e22a33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f8e22a33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f8e22a33d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f8e22a33d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000b1a6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000b1a6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extjs.org/docs/app/building-your-application/routing" TargetMode="External"/><Relationship Id="rId4" Type="http://schemas.openxmlformats.org/officeDocument/2006/relationships/hyperlink" Target="https://tailwindcss.com/" TargetMode="External"/><Relationship Id="rId5" Type="http://schemas.openxmlformats.org/officeDocument/2006/relationships/hyperlink" Target="https://tailwindcss.com/" TargetMode="External"/><Relationship Id="rId6" Type="http://schemas.openxmlformats.org/officeDocument/2006/relationships/hyperlink" Target="https://react.dev/lea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MASTERING NEXT.JS </a:t>
            </a:r>
            <a:endParaRPr b="1" i="1"/>
          </a:p>
        </p:txBody>
      </p:sp>
      <p:sp>
        <p:nvSpPr>
          <p:cNvPr id="135" name="Google Shape;135;p13"/>
          <p:cNvSpPr txBox="1"/>
          <p:nvPr>
            <p:ph idx="1" type="subTitle"/>
          </p:nvPr>
        </p:nvSpPr>
        <p:spPr>
          <a:xfrm>
            <a:off x="6228925" y="4237850"/>
            <a:ext cx="2523000" cy="506100"/>
          </a:xfrm>
          <a:prstGeom prst="rect">
            <a:avLst/>
          </a:prstGeom>
        </p:spPr>
        <p:txBody>
          <a:bodyPr anchorCtr="0" anchor="t" bIns="0" lIns="91425" spcFirstLastPara="1" rIns="0" wrap="square" tIns="0">
            <a:normAutofit/>
          </a:bodyPr>
          <a:lstStyle/>
          <a:p>
            <a:pPr indent="0" lvl="0" marL="0" rtl="0" algn="l">
              <a:spcBef>
                <a:spcPts val="0"/>
              </a:spcBef>
              <a:spcAft>
                <a:spcPts val="0"/>
              </a:spcAft>
              <a:buNone/>
            </a:pPr>
            <a:r>
              <a:rPr lang="en"/>
              <a:t>Presented By :   </a:t>
            </a:r>
            <a:br>
              <a:rPr lang="en"/>
            </a:br>
            <a:r>
              <a:rPr b="1" lang="en"/>
              <a:t>Student Leader Syed Shurem Ali</a:t>
            </a:r>
            <a:endParaRPr b="1"/>
          </a:p>
        </p:txBody>
      </p:sp>
      <p:sp>
        <p:nvSpPr>
          <p:cNvPr id="136" name="Google Shape;136;p13"/>
          <p:cNvSpPr txBox="1"/>
          <p:nvPr/>
        </p:nvSpPr>
        <p:spPr>
          <a:xfrm>
            <a:off x="6395150" y="2307725"/>
            <a:ext cx="276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060"/>
              <a:t>What are the differences between Tailwind CSS and standard CSS?</a:t>
            </a:r>
            <a:endParaRPr b="1" i="1" sz="2060"/>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u="sng"/>
              <a:t>Approach to style :</a:t>
            </a:r>
            <a:r>
              <a:rPr b="1" lang="en" u="sng"/>
              <a:t> </a:t>
            </a:r>
            <a:r>
              <a:rPr lang="en"/>
              <a:t>W</a:t>
            </a:r>
            <a:r>
              <a:rPr lang="en"/>
              <a:t>riting standard css needs </a:t>
            </a:r>
            <a:r>
              <a:rPr lang="en"/>
              <a:t>different</a:t>
            </a:r>
            <a:r>
              <a:rPr lang="en"/>
              <a:t> file for </a:t>
            </a:r>
            <a:r>
              <a:rPr lang="en"/>
              <a:t>different</a:t>
            </a:r>
            <a:r>
              <a:rPr lang="en"/>
              <a:t> route while we can </a:t>
            </a:r>
            <a:r>
              <a:rPr lang="en"/>
              <a:t>apply</a:t>
            </a:r>
            <a:r>
              <a:rPr lang="en"/>
              <a:t> tailwind css on each elements in a same file. </a:t>
            </a:r>
            <a:br>
              <a:rPr lang="en" sz="1500"/>
            </a:br>
            <a:br>
              <a:rPr lang="en" sz="1500"/>
            </a:br>
            <a:r>
              <a:rPr b="1" lang="en" sz="1500" u="sng"/>
              <a:t>Wokflow : </a:t>
            </a:r>
            <a:r>
              <a:rPr lang="en"/>
              <a:t>In standard css we need to jump </a:t>
            </a:r>
            <a:r>
              <a:rPr lang="en"/>
              <a:t>between</a:t>
            </a:r>
            <a:r>
              <a:rPr lang="en"/>
              <a:t> different file which can sometimes slow down the </a:t>
            </a:r>
            <a:r>
              <a:rPr lang="en"/>
              <a:t>development</a:t>
            </a:r>
            <a:r>
              <a:rPr lang="en"/>
              <a:t> process </a:t>
            </a:r>
            <a:r>
              <a:rPr lang="en"/>
              <a:t>while in tailwind css you can apply classes in direct Jxs which makes at faster to build custom, responsive design without switching different files.</a:t>
            </a:r>
            <a:br>
              <a:rPr lang="en"/>
            </a:br>
            <a:br>
              <a:rPr lang="en"/>
            </a:br>
            <a:r>
              <a:rPr b="1" lang="en" sz="1500" u="sng"/>
              <a:t>Code size</a:t>
            </a:r>
            <a:r>
              <a:rPr b="1" lang="en" u="sng"/>
              <a:t>:</a:t>
            </a:r>
            <a:r>
              <a:rPr lang="en"/>
              <a:t> Standard css requires large file that grow with the project, making the code harder to maintain and manage while tailwind classes generate only the classes you use in production, resulting in smaller file size.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Useful links </a:t>
            </a:r>
            <a:endParaRPr b="1"/>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Routing in next.js:</a:t>
            </a:r>
            <a:br>
              <a:rPr lang="en"/>
            </a:br>
            <a:r>
              <a:rPr lang="en" u="sng">
                <a:solidFill>
                  <a:schemeClr val="hlink"/>
                </a:solidFill>
                <a:hlinkClick r:id="rId3"/>
              </a:rPr>
              <a:t>https://nextjs.org/docs/app/building-your-application/routing</a:t>
            </a:r>
            <a:br>
              <a:rPr lang="en"/>
            </a:br>
            <a:br>
              <a:rPr lang="en"/>
            </a:br>
            <a:r>
              <a:rPr lang="en"/>
              <a:t>Tailwind CSS: </a:t>
            </a:r>
            <a:br>
              <a:rPr lang="en"/>
            </a:br>
            <a:r>
              <a:rPr lang="en" u="sng">
                <a:solidFill>
                  <a:schemeClr val="accent5"/>
                </a:solidFill>
                <a:hlinkClick r:id="rId4">
                  <a:extLst>
                    <a:ext uri="{A12FA001-AC4F-418D-AE19-62706E023703}">
                      <ahyp:hlinkClr val="tx"/>
                    </a:ext>
                  </a:extLst>
                </a:hlinkClick>
              </a:rPr>
              <a:t>https://tailwindcss.com/</a:t>
            </a:r>
            <a:br>
              <a:rPr lang="en"/>
            </a:br>
            <a:br>
              <a:rPr lang="en" u="sng">
                <a:solidFill>
                  <a:schemeClr val="hlink"/>
                </a:solidFill>
                <a:hlinkClick r:id="rId5"/>
              </a:rPr>
            </a:br>
            <a:r>
              <a:rPr lang="en"/>
              <a:t>React components:</a:t>
            </a:r>
            <a:br>
              <a:rPr lang="en"/>
            </a:br>
            <a:r>
              <a:rPr lang="en" u="sng">
                <a:solidFill>
                  <a:schemeClr val="hlink"/>
                </a:solidFill>
                <a:hlinkClick r:id="rId6"/>
              </a:rPr>
              <a:t>https://react.dev/learn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1253925" y="1297300"/>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2600"/>
              <a:t> </a:t>
            </a:r>
            <a:r>
              <a:rPr b="1" lang="en" sz="2600"/>
              <a:t>Thank you for Reading☺</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48049" y="565500"/>
            <a:ext cx="66126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NEXT.JS ?</a:t>
            </a:r>
            <a:endParaRPr b="1"/>
          </a:p>
        </p:txBody>
      </p:sp>
      <p:sp>
        <p:nvSpPr>
          <p:cNvPr id="142" name="Google Shape;142;p14"/>
          <p:cNvSpPr txBox="1"/>
          <p:nvPr>
            <p:ph idx="1" type="body"/>
          </p:nvPr>
        </p:nvSpPr>
        <p:spPr>
          <a:xfrm>
            <a:off x="1113325" y="1381925"/>
            <a:ext cx="7188600" cy="308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.js is a Full stack React framework you can leverage the mix of frontend and backend at one place it provides great </a:t>
            </a:r>
            <a:r>
              <a:rPr lang="en"/>
              <a:t>performance</a:t>
            </a:r>
            <a:r>
              <a:rPr lang="en"/>
              <a:t>, </a:t>
            </a:r>
            <a:r>
              <a:rPr lang="en"/>
              <a:t>efficiency</a:t>
            </a:r>
            <a:r>
              <a:rPr lang="en"/>
              <a:t> and developer  </a:t>
            </a:r>
            <a:r>
              <a:rPr lang="en"/>
              <a:t>experience this frame work enables Server Side Rendering (SSR)</a:t>
            </a:r>
            <a:r>
              <a:rPr lang="en"/>
              <a:t> and Static Site Generation (SSG) making react Application faster and SEO friendly. It also offers built-in features like file-based Routing, API routes and optimize Image handling through Image components from next/image, </a:t>
            </a:r>
            <a:r>
              <a:rPr lang="en"/>
              <a:t>which</a:t>
            </a:r>
            <a:r>
              <a:rPr lang="en"/>
              <a:t> simplifies building complex, </a:t>
            </a:r>
            <a:r>
              <a:rPr lang="en"/>
              <a:t>scalable</a:t>
            </a:r>
            <a:r>
              <a:rPr lang="en"/>
              <a:t> web </a:t>
            </a:r>
            <a:r>
              <a:rPr lang="en"/>
              <a:t>applications</a:t>
            </a:r>
            <a:r>
              <a:rPr lang="en"/>
              <a:t>  </a:t>
            </a:r>
            <a:endParaRPr/>
          </a:p>
        </p:txBody>
      </p:sp>
      <p:pic>
        <p:nvPicPr>
          <p:cNvPr id="143" name="Google Shape;143;p14"/>
          <p:cNvPicPr preferRelativeResize="0"/>
          <p:nvPr/>
        </p:nvPicPr>
        <p:blipFill>
          <a:blip r:embed="rId3">
            <a:alphaModFix/>
          </a:blip>
          <a:stretch>
            <a:fillRect/>
          </a:stretch>
        </p:blipFill>
        <p:spPr>
          <a:xfrm>
            <a:off x="3302525" y="3049100"/>
            <a:ext cx="1942775" cy="109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What is page.tsx &amp; </a:t>
            </a:r>
            <a:r>
              <a:rPr b="1" i="1" lang="en"/>
              <a:t>layout</a:t>
            </a:r>
            <a:r>
              <a:rPr b="1" i="1" lang="en"/>
              <a:t>.tsx?</a:t>
            </a:r>
            <a:endParaRPr b="1" i="1"/>
          </a:p>
        </p:txBody>
      </p:sp>
      <p:sp>
        <p:nvSpPr>
          <p:cNvPr id="149" name="Google Shape;149;p15"/>
          <p:cNvSpPr txBox="1"/>
          <p:nvPr>
            <p:ph idx="1" type="body"/>
          </p:nvPr>
        </p:nvSpPr>
        <p:spPr>
          <a:xfrm>
            <a:off x="1194525" y="1420950"/>
            <a:ext cx="7141800" cy="305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page.tsx:</a:t>
            </a:r>
            <a:r>
              <a:rPr lang="en"/>
              <a:t>This file represents </a:t>
            </a:r>
            <a:r>
              <a:rPr lang="en"/>
              <a:t>individual</a:t>
            </a:r>
            <a:r>
              <a:rPr lang="en"/>
              <a:t> page in the app. Each page.tsx file maps to a route on it folder structure, </a:t>
            </a:r>
            <a:r>
              <a:rPr lang="en"/>
              <a:t>defining</a:t>
            </a:r>
            <a:r>
              <a:rPr lang="en"/>
              <a:t> the content and </a:t>
            </a:r>
            <a:r>
              <a:rPr lang="en"/>
              <a:t>logics</a:t>
            </a:r>
            <a:r>
              <a:rPr lang="en"/>
              <a:t> or that  specific route .</a:t>
            </a:r>
            <a:br>
              <a:rPr lang="en"/>
            </a:br>
            <a:br>
              <a:rPr lang="en"/>
            </a:br>
            <a:r>
              <a:rPr b="1" lang="en"/>
              <a:t>Layout.tsx: </a:t>
            </a:r>
            <a:r>
              <a:rPr lang="en"/>
              <a:t>T</a:t>
            </a:r>
            <a:r>
              <a:rPr lang="en"/>
              <a:t>his file provides that shared </a:t>
            </a:r>
            <a:r>
              <a:rPr lang="en"/>
              <a:t>layout</a:t>
            </a:r>
            <a:r>
              <a:rPr lang="en"/>
              <a:t>  for pages within a folder, allowing you to wrap multiple pages with common components (like header.tsx and footer.tsx). It’s useful for maintaining consistent </a:t>
            </a:r>
            <a:r>
              <a:rPr lang="en"/>
              <a:t>layout across section of the app </a:t>
            </a:r>
            <a:endParaRPr sz="1200"/>
          </a:p>
        </p:txBody>
      </p:sp>
      <p:pic>
        <p:nvPicPr>
          <p:cNvPr id="150" name="Google Shape;150;p15"/>
          <p:cNvPicPr preferRelativeResize="0"/>
          <p:nvPr/>
        </p:nvPicPr>
        <p:blipFill>
          <a:blip r:embed="rId3">
            <a:alphaModFix/>
          </a:blip>
          <a:stretch>
            <a:fillRect/>
          </a:stretch>
        </p:blipFill>
        <p:spPr>
          <a:xfrm>
            <a:off x="1541600" y="3354075"/>
            <a:ext cx="5886450" cy="87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What is the Link components, why do we use this components, and what is its purpose?</a:t>
            </a:r>
            <a:endParaRPr b="1" i="1"/>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b="1" lang="en"/>
              <a:t>Link</a:t>
            </a:r>
            <a:r>
              <a:rPr lang="en"/>
              <a:t> component is a pre-built component from </a:t>
            </a:r>
            <a:r>
              <a:rPr b="1" lang="en"/>
              <a:t>next/link</a:t>
            </a:r>
            <a:r>
              <a:rPr lang="en"/>
              <a:t> that provides smooth client-side navigation  from between pages in the applications.</a:t>
            </a:r>
            <a:br>
              <a:rPr lang="en"/>
            </a:br>
            <a:br>
              <a:rPr lang="en"/>
            </a:br>
            <a:br>
              <a:rPr lang="en"/>
            </a:br>
            <a:r>
              <a:rPr b="1" lang="en" sz="1400"/>
              <a:t>Purpose of Link components :</a:t>
            </a:r>
            <a:r>
              <a:rPr lang="en"/>
              <a:t>It provides away to link to different routes without reloading the entire page, enabling faster transitions and preserving application state. The purpose of the </a:t>
            </a:r>
            <a:r>
              <a:rPr b="1" lang="en"/>
              <a:t>Link</a:t>
            </a:r>
            <a:r>
              <a:rPr lang="en"/>
              <a:t> component is to enhance the user experience by allowing seamless, efficient within the app. </a:t>
            </a:r>
            <a:endParaRPr/>
          </a:p>
        </p:txBody>
      </p:sp>
      <p:pic>
        <p:nvPicPr>
          <p:cNvPr id="157" name="Google Shape;157;p16"/>
          <p:cNvPicPr preferRelativeResize="0"/>
          <p:nvPr/>
        </p:nvPicPr>
        <p:blipFill>
          <a:blip r:embed="rId3">
            <a:alphaModFix/>
          </a:blip>
          <a:stretch>
            <a:fillRect/>
          </a:stretch>
        </p:blipFill>
        <p:spPr>
          <a:xfrm>
            <a:off x="2631862" y="3460400"/>
            <a:ext cx="3880275" cy="107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428750" y="327900"/>
            <a:ext cx="7017000" cy="65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 How can we create nested pages in Next.js?</a:t>
            </a:r>
            <a:endParaRPr b="1" i="1"/>
          </a:p>
        </p:txBody>
      </p:sp>
      <p:sp>
        <p:nvSpPr>
          <p:cNvPr id="163" name="Google Shape;163;p17"/>
          <p:cNvSpPr txBox="1"/>
          <p:nvPr>
            <p:ph idx="1" type="body"/>
          </p:nvPr>
        </p:nvSpPr>
        <p:spPr>
          <a:xfrm>
            <a:off x="1495800" y="925300"/>
            <a:ext cx="6642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create nested routes  by creating a sub folder inside a parent route  like this: </a:t>
            </a:r>
            <a:br>
              <a:rPr lang="en"/>
            </a:br>
            <a:r>
              <a:rPr lang="en"/>
              <a:t>app/foldername/nestedfoldername/page.tsx </a:t>
            </a:r>
            <a:br>
              <a:rPr lang="en"/>
            </a:br>
            <a:br>
              <a:rPr lang="en"/>
            </a:br>
            <a:r>
              <a:rPr b="1" lang="en" sz="1100">
                <a:latin typeface="Arial"/>
                <a:ea typeface="Arial"/>
                <a:cs typeface="Arial"/>
                <a:sym typeface="Arial"/>
              </a:rPr>
              <a:t>Benefits</a:t>
            </a:r>
            <a:r>
              <a:rPr lang="en" sz="1100">
                <a:latin typeface="Arial"/>
                <a:ea typeface="Arial"/>
                <a:cs typeface="Arial"/>
                <a:sym typeface="Arial"/>
              </a:rPr>
              <a:t>: </a:t>
            </a:r>
            <a:r>
              <a:rPr lang="en" sz="1200">
                <a:latin typeface="Arial"/>
                <a:ea typeface="Arial"/>
                <a:cs typeface="Arial"/>
                <a:sym typeface="Arial"/>
              </a:rPr>
              <a:t>Improves the structure of larger projects by organizing pages logically, making them easier to navigate and manage.</a:t>
            </a:r>
            <a:br>
              <a:rPr lang="en"/>
            </a:br>
            <a:r>
              <a:rPr lang="en"/>
              <a:t> </a:t>
            </a:r>
            <a:endParaRPr/>
          </a:p>
        </p:txBody>
      </p:sp>
      <p:pic>
        <p:nvPicPr>
          <p:cNvPr id="164" name="Google Shape;164;p17"/>
          <p:cNvPicPr preferRelativeResize="0"/>
          <p:nvPr/>
        </p:nvPicPr>
        <p:blipFill>
          <a:blip r:embed="rId3">
            <a:alphaModFix/>
          </a:blip>
          <a:stretch>
            <a:fillRect/>
          </a:stretch>
        </p:blipFill>
        <p:spPr>
          <a:xfrm>
            <a:off x="3023588" y="2426950"/>
            <a:ext cx="3096825" cy="223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8"/>
          <p:cNvPicPr preferRelativeResize="0"/>
          <p:nvPr/>
        </p:nvPicPr>
        <p:blipFill>
          <a:blip r:embed="rId3">
            <a:alphaModFix/>
          </a:blip>
          <a:stretch>
            <a:fillRect/>
          </a:stretch>
        </p:blipFill>
        <p:spPr>
          <a:xfrm>
            <a:off x="1714500" y="985100"/>
            <a:ext cx="5715000" cy="3967900"/>
          </a:xfrm>
          <a:prstGeom prst="rect">
            <a:avLst/>
          </a:prstGeom>
          <a:noFill/>
          <a:ln>
            <a:noFill/>
          </a:ln>
        </p:spPr>
      </p:pic>
      <p:sp>
        <p:nvSpPr>
          <p:cNvPr id="170" name="Google Shape;170;p18"/>
          <p:cNvSpPr txBox="1"/>
          <p:nvPr/>
        </p:nvSpPr>
        <p:spPr>
          <a:xfrm>
            <a:off x="1714500" y="296400"/>
            <a:ext cx="5715000" cy="4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solidFill>
                  <a:schemeClr val="lt1"/>
                </a:solidFill>
                <a:latin typeface="Lato"/>
                <a:ea typeface="Lato"/>
                <a:cs typeface="Lato"/>
                <a:sym typeface="Lato"/>
              </a:rPr>
              <a:t>React components</a:t>
            </a:r>
            <a:endParaRPr b="1" sz="2000" u="sng">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What are components, and why do we use them?</a:t>
            </a:r>
            <a:endParaRPr b="1" i="1"/>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Components are building blocks of React. It is a </a:t>
            </a:r>
            <a:r>
              <a:rPr lang="en" sz="1500"/>
              <a:t>reusable</a:t>
            </a:r>
            <a:r>
              <a:rPr lang="en" sz="1500"/>
              <a:t> piece of code for </a:t>
            </a:r>
            <a:r>
              <a:rPr lang="en" sz="1500"/>
              <a:t>building beautiful user interfaces. You can use these components anywhere in your app by simply import. You can use components in routes and other components as well.</a:t>
            </a:r>
            <a:br>
              <a:rPr lang="en" sz="1500"/>
            </a:br>
            <a:br>
              <a:rPr lang="en" sz="1500"/>
            </a:br>
            <a:r>
              <a:rPr lang="en" sz="1500"/>
              <a:t>Components provide us modularity and efficiency to manage the code seamlessly without getting much into the code. </a:t>
            </a:r>
            <a:br>
              <a:rPr lang="en" sz="1500"/>
            </a:br>
            <a:br>
              <a:rPr lang="en"/>
            </a:br>
            <a:r>
              <a:rPr lang="en" sz="1500"/>
              <a:t>We can add some magic in our components which gives them dynamic behaviour,  these is how we can display different data by using single components . This functionality is achieved by using props.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How can we apply CSS in Next.js?</a:t>
            </a:r>
            <a:endParaRPr b="1" i="1"/>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t>We can apply styling in next.js in various ways just like </a:t>
            </a:r>
            <a:r>
              <a:rPr b="1" lang="en" sz="1500"/>
              <a:t>CSS Module, Global CSS, Tailwind CSS.</a:t>
            </a:r>
            <a:br>
              <a:rPr b="1" lang="en" sz="1500"/>
            </a:br>
            <a:br>
              <a:rPr b="1" lang="en" sz="1500"/>
            </a:br>
            <a:r>
              <a:rPr b="1" lang="en" sz="1500" u="sng"/>
              <a:t>CSS Module:</a:t>
            </a:r>
            <a:br>
              <a:rPr b="1" lang="en" sz="1500" u="sng"/>
            </a:br>
            <a:r>
              <a:rPr lang="en" sz="1500"/>
              <a:t>In css module we apply standard css properties for a specific route in a different file name [“filename.module.css”].</a:t>
            </a:r>
            <a:br>
              <a:rPr lang="en" sz="1500"/>
            </a:br>
            <a:r>
              <a:rPr lang="en" sz="1500"/>
              <a:t>Css modules needs manual optimization.</a:t>
            </a:r>
            <a:br>
              <a:rPr lang="en" sz="1500"/>
            </a:br>
            <a:r>
              <a:rPr lang="en" sz="1500"/>
              <a:t>We need to import css module file in that specific route to apply styling.</a:t>
            </a:r>
            <a:endParaRPr sz="1500"/>
          </a:p>
          <a:p>
            <a:pPr indent="0" lvl="0" marL="0" rtl="0" algn="l">
              <a:spcBef>
                <a:spcPts val="1200"/>
              </a:spcBef>
              <a:spcAft>
                <a:spcPts val="1200"/>
              </a:spcAft>
              <a:buNone/>
            </a:pPr>
            <a:br>
              <a:rPr lang="en" sz="1500"/>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1341100" y="913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u="sng"/>
              <a:t>Tailwind CSS:</a:t>
            </a:r>
            <a:br>
              <a:rPr b="1" lang="en" sz="1500" u="sng"/>
            </a:br>
            <a:r>
              <a:rPr lang="en"/>
              <a:t>  When we run npx create-next-app@14.2.15  it asks us </a:t>
            </a:r>
            <a:r>
              <a:rPr lang="en"/>
              <a:t>whether we want to use tailwind css in our project or not ? select yes will  automatically configured tailwind css in our project.</a:t>
            </a:r>
            <a:br>
              <a:rPr lang="en"/>
            </a:br>
            <a:br>
              <a:rPr lang="en"/>
            </a:br>
            <a:r>
              <a:rPr lang="en"/>
              <a:t>Using tailwind css is super easy we can use tailwind classes like inline  css but before that need to define utility directors in global css. </a:t>
            </a:r>
            <a:endParaRPr/>
          </a:p>
        </p:txBody>
      </p:sp>
      <p:pic>
        <p:nvPicPr>
          <p:cNvPr id="188" name="Google Shape;188;p21"/>
          <p:cNvPicPr preferRelativeResize="0"/>
          <p:nvPr/>
        </p:nvPicPr>
        <p:blipFill rotWithShape="1">
          <a:blip r:embed="rId3">
            <a:alphaModFix/>
          </a:blip>
          <a:srcRect b="-12030" l="2560" r="-2560" t="12030"/>
          <a:stretch/>
        </p:blipFill>
        <p:spPr>
          <a:xfrm>
            <a:off x="4646575" y="2473675"/>
            <a:ext cx="3405025" cy="239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