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5FC2-D1ED-4432-9078-A2F0031278A8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E0185-CD36-413E-B4E3-1A1F1D445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1536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2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208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57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5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99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42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AE1D323-4985-41DC-B270-A7B7F04EE1B5}" type="datetimeFigureOut">
              <a:rPr lang="ru-RU" smtClean="0"/>
              <a:t>09/04/21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633C76-2CFE-441E-A166-85C45B50B73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03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интроспективная </a:t>
            </a:r>
            <a:r>
              <a:rPr lang="ru-RU" b="1" dirty="0" smtClean="0"/>
              <a:t>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INTROSORT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24354" y="4853354"/>
            <a:ext cx="3622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Презентацию подготовил:</a:t>
            </a:r>
          </a:p>
          <a:p>
            <a:pPr algn="r"/>
            <a:r>
              <a:rPr lang="ru-RU" dirty="0" smtClean="0"/>
              <a:t>студент группы РИБО-02-20</a:t>
            </a:r>
          </a:p>
          <a:p>
            <a:pPr algn="r"/>
            <a:r>
              <a:rPr lang="ru-RU" dirty="0" smtClean="0"/>
              <a:t>Тихонов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12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Может ли </a:t>
            </a:r>
            <a:r>
              <a:rPr lang="en-US" sz="4000" b="1" dirty="0" err="1" smtClean="0"/>
              <a:t>IntroSort</a:t>
            </a:r>
            <a:r>
              <a:rPr lang="ru-RU" sz="4000" b="1" dirty="0" smtClean="0"/>
              <a:t> </a:t>
            </a:r>
            <a:r>
              <a:rPr lang="ru-RU" sz="4000" b="1" dirty="0"/>
              <a:t>применяться везде?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ru-RU" sz="2400" dirty="0"/>
              <a:t>Если данные не помещаются в массив, </a:t>
            </a:r>
            <a:r>
              <a:rPr lang="ru-RU" sz="2400" dirty="0" err="1"/>
              <a:t>Introsort</a:t>
            </a:r>
            <a:r>
              <a:rPr lang="ru-RU" sz="2400" dirty="0"/>
              <a:t> не может быть использован.</a:t>
            </a:r>
          </a:p>
          <a:p>
            <a:r>
              <a:rPr lang="ru-RU" sz="2400" dirty="0"/>
              <a:t>Кроме того, как </a:t>
            </a:r>
            <a:r>
              <a:rPr lang="ru-RU" sz="2400" dirty="0" err="1"/>
              <a:t>Quicksort</a:t>
            </a:r>
            <a:r>
              <a:rPr lang="ru-RU" sz="2400" dirty="0"/>
              <a:t> и </a:t>
            </a:r>
            <a:r>
              <a:rPr lang="ru-RU" sz="2400" dirty="0" err="1"/>
              <a:t>Heapsort</a:t>
            </a:r>
            <a:r>
              <a:rPr lang="ru-RU" sz="2400" dirty="0"/>
              <a:t>, </a:t>
            </a:r>
            <a:r>
              <a:rPr lang="ru-RU" sz="2400" dirty="0" err="1"/>
              <a:t>Introsort</a:t>
            </a:r>
            <a:r>
              <a:rPr lang="ru-RU" sz="2400" dirty="0"/>
              <a:t> не является стабильным. Когда требуется стабильная сортировка, </a:t>
            </a:r>
            <a:r>
              <a:rPr lang="ru-RU" sz="2400" dirty="0" err="1"/>
              <a:t>Introsort</a:t>
            </a:r>
            <a:r>
              <a:rPr lang="ru-RU" sz="2400" dirty="0"/>
              <a:t> не может быть применен.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71600" y="35242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Является ли </a:t>
            </a:r>
            <a:r>
              <a:rPr lang="ru-RU" b="1" dirty="0" err="1"/>
              <a:t>Introsort</a:t>
            </a:r>
            <a:r>
              <a:rPr lang="ru-RU" b="1" dirty="0"/>
              <a:t> единственным гибридным алгоритмом сортировки?</a:t>
            </a:r>
            <a:endParaRPr lang="ru-RU" sz="4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71600" y="501015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Нет. Существуют другие гибридные алгоритмы сортировки, такие как </a:t>
            </a:r>
            <a:r>
              <a:rPr lang="en-US" sz="2800" dirty="0"/>
              <a:t>Hybrid </a:t>
            </a:r>
            <a:r>
              <a:rPr lang="en-US" sz="2800" dirty="0" err="1"/>
              <a:t>Mergesort</a:t>
            </a:r>
            <a:r>
              <a:rPr lang="en-US" sz="2800" dirty="0"/>
              <a:t>, Tim sort, Insertion-Merge Hybrid.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550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93631"/>
            <a:ext cx="9601200" cy="4073769"/>
          </a:xfrm>
        </p:spPr>
        <p:txBody>
          <a:bodyPr>
            <a:normAutofit/>
          </a:bodyPr>
          <a:lstStyle/>
          <a:p>
            <a:r>
              <a:rPr lang="ru-RU" sz="2400" dirty="0"/>
              <a:t>А</a:t>
            </a:r>
            <a:r>
              <a:rPr lang="ru-RU" sz="2400" dirty="0" smtClean="0"/>
              <a:t>лгоритм </a:t>
            </a:r>
            <a:r>
              <a:rPr lang="ru-RU" sz="2400" dirty="0"/>
              <a:t>сортировки, предложенный Дэвидом </a:t>
            </a:r>
            <a:r>
              <a:rPr lang="ru-RU" sz="2400" dirty="0" err="1"/>
              <a:t>Мюссером</a:t>
            </a:r>
            <a:r>
              <a:rPr lang="ru-RU" sz="2400" dirty="0"/>
              <a:t> в 1997 году. Он использует быструю сортировку и переключается на пирамидальную сортировку, когда глубина рекурсии превысит некоторый заранее установленный уровень (например, логарифм от числа сортируемых элементов). </a:t>
            </a:r>
            <a:endParaRPr lang="ru-RU" sz="2400" dirty="0" smtClean="0"/>
          </a:p>
          <a:p>
            <a:r>
              <a:rPr lang="ru-RU" sz="2400" dirty="0" smtClean="0"/>
              <a:t>Этот </a:t>
            </a:r>
            <a:r>
              <a:rPr lang="ru-RU" sz="2400" dirty="0"/>
              <a:t>подход сочетает в себе достоинства обоих методов с худшим случаем O(n </a:t>
            </a:r>
            <a:r>
              <a:rPr lang="ru-RU" sz="2400" dirty="0" err="1"/>
              <a:t>log</a:t>
            </a:r>
            <a:r>
              <a:rPr lang="ru-RU" sz="2400" dirty="0"/>
              <a:t> n) и быстродействием, сравнимым с быстрой сортировкой. Так как оба алгоритма используют сравнения, этот алгоритм также принадлежит классу сортировок на основе сравнений.</a:t>
            </a:r>
          </a:p>
        </p:txBody>
      </p:sp>
    </p:spTree>
    <p:extLst>
      <p:ext uri="{BB962C8B-B14F-4D97-AF65-F5344CB8AC3E}">
        <p14:creationId xmlns:p14="http://schemas.microsoft.com/office/powerpoint/2010/main" val="29677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8272"/>
            <a:ext cx="9601200" cy="421105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IntroSort</a:t>
            </a:r>
            <a:r>
              <a:rPr lang="en-US" sz="2400" dirty="0" smtClean="0"/>
              <a:t> </a:t>
            </a:r>
            <a:r>
              <a:rPr lang="ru-RU" sz="2400" dirty="0" smtClean="0"/>
              <a:t>начинается с </a:t>
            </a:r>
            <a:r>
              <a:rPr lang="en-US" sz="2400" dirty="0" err="1" smtClean="0"/>
              <a:t>QuickSort</a:t>
            </a:r>
            <a:r>
              <a:rPr lang="ru-RU" sz="2400" dirty="0" smtClean="0"/>
              <a:t>, и если глубина рекурсии превышает определенный предел, она переключается на </a:t>
            </a:r>
            <a:r>
              <a:rPr lang="en-US" sz="2400" dirty="0" err="1" smtClean="0"/>
              <a:t>HeapSort</a:t>
            </a:r>
            <a:r>
              <a:rPr lang="ru-RU" sz="2400" dirty="0" smtClean="0"/>
              <a:t>, дабы избежать временной сложности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O(N^2) </a:t>
            </a:r>
            <a:r>
              <a:rPr lang="ru-RU" sz="2400" dirty="0" smtClean="0"/>
              <a:t>в худшем случае.</a:t>
            </a:r>
          </a:p>
          <a:p>
            <a:r>
              <a:rPr lang="ru-RU" sz="2400" dirty="0" smtClean="0"/>
              <a:t>Также используется сортировка вставкой, когда количество сортируемых элементов значительно меньше. </a:t>
            </a:r>
          </a:p>
          <a:p>
            <a:pPr marL="0" indent="0">
              <a:buNone/>
            </a:pPr>
            <a:r>
              <a:rPr lang="ru-RU" sz="2400" dirty="0" smtClean="0"/>
              <a:t>Итак, если существует возможность превышения предела – </a:t>
            </a:r>
            <a:r>
              <a:rPr lang="en-US" sz="2400" dirty="0" err="1" smtClean="0"/>
              <a:t>HeapSort</a:t>
            </a:r>
            <a:r>
              <a:rPr lang="en-US" sz="2400" dirty="0" smtClean="0"/>
              <a:t>. (</a:t>
            </a:r>
            <a:r>
              <a:rPr lang="ru-RU" sz="2400" dirty="0" smtClean="0"/>
              <a:t>максимальный предел – </a:t>
            </a:r>
            <a:r>
              <a:rPr lang="en-US" sz="2400" dirty="0" smtClean="0"/>
              <a:t>2*Log(N))</a:t>
            </a:r>
          </a:p>
          <a:p>
            <a:pPr marL="0" indent="0">
              <a:buNone/>
            </a:pPr>
            <a:r>
              <a:rPr lang="ru-RU" sz="2400" dirty="0" smtClean="0"/>
              <a:t>Если размер раздела очень мал, то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 </a:t>
            </a:r>
            <a:r>
              <a:rPr lang="ru-RU" sz="2400" dirty="0" smtClean="0"/>
              <a:t>затухает до сортировки вставкой</a:t>
            </a:r>
          </a:p>
          <a:p>
            <a:pPr marL="0" indent="0">
              <a:buNone/>
            </a:pPr>
            <a:r>
              <a:rPr lang="ru-RU" sz="2400" dirty="0" smtClean="0"/>
              <a:t>А если размер ниже предела и не слишком мал, то классика – </a:t>
            </a:r>
            <a:r>
              <a:rPr lang="en-US" sz="2400" dirty="0" err="1" smtClean="0"/>
              <a:t>QuickSort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2594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Сравнения</a:t>
            </a:r>
            <a:endParaRPr lang="ru-RU" dirty="0"/>
          </a:p>
        </p:txBody>
      </p:sp>
      <p:pic>
        <p:nvPicPr>
          <p:cNvPr id="8194" name="Picture 2" descr="http://espressocode.top/images/rolsutocuraver75848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1700"/>
            <a:ext cx="6960578" cy="25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5943600" y="3323492"/>
            <a:ext cx="782515" cy="87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6632330" y="3546230"/>
            <a:ext cx="782515" cy="8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069623" y="3760176"/>
            <a:ext cx="782515" cy="879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069623" y="3991708"/>
            <a:ext cx="782515" cy="87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8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6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55364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55364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espressocode.top/images/kearposubtartleastntes1274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10277691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6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http://espressocode.top/images/nicminomehobbca8928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237544" cy="546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espressocode.top/images/rarpyrugunshabal90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9"/>
            <a:ext cx="10445262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espressocode.top/images/kearposubtartleastntes1274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9961685" cy="546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espressocode.top/images/depocholondewur8145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798"/>
            <a:ext cx="10094259" cy="54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0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на псевдокоде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292"/>
            <a:ext cx="6216161" cy="41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68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125</TotalTime>
  <Words>251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интроспективная сортировка</vt:lpstr>
      <vt:lpstr>Краткое описание</vt:lpstr>
      <vt:lpstr>Принцип работы</vt:lpstr>
      <vt:lpstr>Сравнения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Представление на псевдокоде</vt:lpstr>
      <vt:lpstr>Может ли IntroSort применяться везде?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интроспективная сортировка</dc:title>
  <dc:creator>user</dc:creator>
  <cp:lastModifiedBy>user</cp:lastModifiedBy>
  <cp:revision>7</cp:revision>
  <dcterms:created xsi:type="dcterms:W3CDTF">2021-04-08T20:57:11Z</dcterms:created>
  <dcterms:modified xsi:type="dcterms:W3CDTF">2021-04-09T16:26:47Z</dcterms:modified>
</cp:coreProperties>
</file>