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42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1A9E-CEF3-4B83-AED0-22B57E03EB86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FA71-C2DA-48F3-BBF9-C56BDFDC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336" y="242292"/>
            <a:ext cx="91653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Lattice Boltzmann – How is different from other simulation technique</a:t>
            </a:r>
          </a:p>
          <a:p>
            <a:pPr lvl="2"/>
            <a:r>
              <a:rPr lang="en-US" dirty="0" smtClean="0"/>
              <a:t>Possible comparison with Gaudy</a:t>
            </a:r>
          </a:p>
          <a:p>
            <a:pPr lvl="2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LB strength – 2 phase systems (emulsion) + Flow through </a:t>
            </a:r>
            <a:r>
              <a:rPr lang="en-US" dirty="0" err="1" smtClean="0"/>
              <a:t>pourous</a:t>
            </a:r>
            <a:r>
              <a:rPr lang="en-US" dirty="0" smtClean="0"/>
              <a:t>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Collaboration project – simple code to investigate the Deposition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Simulation work flow</a:t>
            </a:r>
          </a:p>
          <a:p>
            <a:r>
              <a:rPr lang="en-US" dirty="0"/>
              <a:t>	</a:t>
            </a:r>
            <a:r>
              <a:rPr lang="en-US" dirty="0" smtClean="0"/>
              <a:t>Parameters space</a:t>
            </a:r>
          </a:p>
          <a:p>
            <a:r>
              <a:rPr lang="en-US" dirty="0"/>
              <a:t>	</a:t>
            </a:r>
            <a:r>
              <a:rPr lang="en-US" dirty="0" smtClean="0"/>
              <a:t>Compiler</a:t>
            </a:r>
          </a:p>
          <a:p>
            <a:r>
              <a:rPr lang="en-US" dirty="0"/>
              <a:t>	</a:t>
            </a:r>
            <a:r>
              <a:rPr lang="en-US" dirty="0" smtClean="0"/>
              <a:t>VTK output  visualization with </a:t>
            </a:r>
            <a:r>
              <a:rPr lang="en-US" dirty="0" err="1"/>
              <a:t>P</a:t>
            </a:r>
            <a:r>
              <a:rPr lang="en-US" dirty="0" err="1" smtClean="0"/>
              <a:t>araview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Lots of opportunity to make this more user friendly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of the results include:</a:t>
            </a:r>
          </a:p>
          <a:p>
            <a:r>
              <a:rPr lang="en-US" dirty="0"/>
              <a:t>	</a:t>
            </a:r>
            <a:r>
              <a:rPr lang="en-US" dirty="0" smtClean="0"/>
              <a:t>Successful deposition</a:t>
            </a:r>
          </a:p>
          <a:p>
            <a:r>
              <a:rPr lang="en-US" dirty="0"/>
              <a:t>	</a:t>
            </a:r>
            <a:r>
              <a:rPr lang="en-US" dirty="0" smtClean="0"/>
              <a:t>Successful retention </a:t>
            </a:r>
          </a:p>
          <a:p>
            <a:r>
              <a:rPr lang="en-US" dirty="0"/>
              <a:t>	</a:t>
            </a:r>
            <a:r>
              <a:rPr lang="en-US" dirty="0" smtClean="0"/>
              <a:t>Effect of radius, interfacial tension, viscosity ratio, Flow conditions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Future opportunity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Continuing mapping space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Extend investigation to more complex mesh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Extend investigation to different shape for endoskeleton droplets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Futuristic opportunity</a:t>
            </a:r>
          </a:p>
          <a:p>
            <a:pPr lvl="2"/>
            <a:r>
              <a:rPr lang="en-US" dirty="0" smtClean="0"/>
              <a:t>Interaction between simulator and real word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276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b8a59098125ef0d2dbb68c1b15330e999625c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caggioni.m</dc:creator>
  <cp:lastModifiedBy>caggioni.m</cp:lastModifiedBy>
  <cp:revision>5</cp:revision>
  <dcterms:created xsi:type="dcterms:W3CDTF">2012-10-18T00:48:05Z</dcterms:created>
  <dcterms:modified xsi:type="dcterms:W3CDTF">2012-10-18T01:10:50Z</dcterms:modified>
</cp:coreProperties>
</file>