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F149-20E3-45F2-82E8-3CBED7F522F7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490DF-36C7-444F-A331-0DC848EB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Droplet deformation at wetting for two different force field.</a:t>
            </a:r>
            <a:r>
              <a:rPr lang="en-US" baseline="0" dirty="0" smtClean="0"/>
              <a:t> It is clear that for higher collision speed there is a larger droplet deformation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90DF-36C7-444F-A331-0DC848EB08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Contact angle does not depend on substrate curvature. Benchmark</a:t>
            </a:r>
          </a:p>
          <a:p>
            <a:r>
              <a:rPr lang="en-US" sz="2400" dirty="0" smtClean="0"/>
              <a:t>Literature – from experiments we don’t expect it</a:t>
            </a:r>
          </a:p>
          <a:p>
            <a:r>
              <a:rPr lang="en-US" sz="2400" dirty="0" smtClean="0"/>
              <a:t>Literature - Simulation results are consistent with previous simulations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914400" y="4038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56235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6800" y="52425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38862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0" y="63246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3688" y="6372888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gradient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63393" y="5067307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angle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352800" y="4038600"/>
            <a:ext cx="1981200" cy="204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4343400"/>
            <a:ext cx="202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simulation</a:t>
            </a:r>
          </a:p>
          <a:p>
            <a:r>
              <a:rPr lang="en-US" dirty="0" smtClean="0"/>
              <a:t>Flat substrate</a:t>
            </a:r>
          </a:p>
          <a:p>
            <a:r>
              <a:rPr lang="en-US" dirty="0" smtClean="0"/>
              <a:t>Curved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Collision simulation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equilibration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89511" y="2247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2004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3467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3420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4200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44196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Collision pre wetting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0800" y="46667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4648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6388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Collision wetting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400800" y="58859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4200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43915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R50-F1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2162"/>
          <a:stretch/>
        </p:blipFill>
        <p:spPr bwMode="auto">
          <a:xfrm>
            <a:off x="381000" y="609600"/>
            <a:ext cx="8276044" cy="272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t="2247"/>
          <a:stretch/>
        </p:blipFill>
        <p:spPr bwMode="auto">
          <a:xfrm>
            <a:off x="392335" y="4114800"/>
            <a:ext cx="8261127" cy="27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3429000"/>
            <a:ext cx="843915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R50-F5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7"/>
            <a:ext cx="492011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0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3651" y="5486400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Droplet radius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885786" y="3244334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Droplet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3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5181600"/>
            <a:ext cx="594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47800" y="1981200"/>
            <a:ext cx="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47280" y="3460449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6003" y="5440289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4191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10000" y="3295564"/>
            <a:ext cx="1103196" cy="8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898572" y="3278777"/>
            <a:ext cx="953588" cy="1489166"/>
          </a:xfrm>
          <a:custGeom>
            <a:avLst/>
            <a:gdLst>
              <a:gd name="connsiteX0" fmla="*/ 13062 w 953588"/>
              <a:gd name="connsiteY0" fmla="*/ 0 h 1489166"/>
              <a:gd name="connsiteX1" fmla="*/ 130628 w 953588"/>
              <a:gd name="connsiteY1" fmla="*/ 378823 h 1489166"/>
              <a:gd name="connsiteX2" fmla="*/ 953588 w 953588"/>
              <a:gd name="connsiteY2" fmla="*/ 1489166 h 148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8" h="1489166">
                <a:moveTo>
                  <a:pt x="13062" y="0"/>
                </a:moveTo>
                <a:cubicBezTo>
                  <a:pt x="-6532" y="65314"/>
                  <a:pt x="-26126" y="130629"/>
                  <a:pt x="130628" y="378823"/>
                </a:cubicBezTo>
                <a:cubicBezTo>
                  <a:pt x="287382" y="627017"/>
                  <a:pt x="620485" y="1058091"/>
                  <a:pt x="953588" y="14891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28800" y="35052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23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186371f674c13e3b955df5b08386462663753"/>
  <p:tag name="ISPRING_RESOURCE_PATHS_HASH" val="d87786715bb7f1c7a358c1a684be96fd3913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</Words>
  <Application>Microsoft Office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Figures</vt:lpstr>
      <vt:lpstr>Figure 1</vt:lpstr>
      <vt:lpstr>Figure 2</vt:lpstr>
      <vt:lpstr>R50-F1</vt:lpstr>
      <vt:lpstr>PowerPoint Presentation</vt:lpstr>
      <vt:lpstr>PowerPoint Presentation</vt:lpstr>
      <vt:lpstr>Experiments</vt:lpstr>
    </vt:vector>
  </TitlesOfParts>
  <Company>Procter &amp; Gamble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caggioni.m</dc:creator>
  <cp:lastModifiedBy>caggioni.m</cp:lastModifiedBy>
  <cp:revision>14</cp:revision>
  <dcterms:created xsi:type="dcterms:W3CDTF">2012-08-22T18:57:13Z</dcterms:created>
  <dcterms:modified xsi:type="dcterms:W3CDTF">2012-08-23T03:34:15Z</dcterms:modified>
</cp:coreProperties>
</file>