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F149-20E3-45F2-82E8-3CBED7F522F7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490DF-36C7-444F-A331-0DC848EB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Droplet deformation at wetting for two different force field.</a:t>
            </a:r>
            <a:r>
              <a:rPr lang="en-US" baseline="0" dirty="0" smtClean="0"/>
              <a:t> It is clear that for higher collision speed there is a larger droplet deformation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90DF-36C7-444F-A331-0DC848EB08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6E23-7A5A-4946-B634-97B865312334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5EA8-18DE-46AC-8485-2BB03D7E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43915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R50-F1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2162"/>
          <a:stretch/>
        </p:blipFill>
        <p:spPr bwMode="auto">
          <a:xfrm>
            <a:off x="381000" y="609600"/>
            <a:ext cx="8276044" cy="272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t="2247"/>
          <a:stretch/>
        </p:blipFill>
        <p:spPr bwMode="auto">
          <a:xfrm>
            <a:off x="392335" y="4114800"/>
            <a:ext cx="8261127" cy="27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3429000"/>
            <a:ext cx="843915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R50-F5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2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776288"/>
            <a:ext cx="687705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01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2" y="3183493"/>
            <a:ext cx="4344612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9150" y="281416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10213" y="451288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4544" y="6488668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Droplet radius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26" y="3161985"/>
            <a:ext cx="4430056" cy="32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6434320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Droplet radius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3916" y="28194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3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e558dd8f38bb32cbbfa63d8b64ab151fe5d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Figures</vt:lpstr>
      <vt:lpstr>R50-F1</vt:lpstr>
      <vt:lpstr>PowerPoint Presentation</vt:lpstr>
      <vt:lpstr>PowerPoint Presentation</vt:lpstr>
    </vt:vector>
  </TitlesOfParts>
  <Company>Procter &amp; Gamble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caggioni.m</dc:creator>
  <cp:lastModifiedBy>caggioni.m</cp:lastModifiedBy>
  <cp:revision>5</cp:revision>
  <dcterms:created xsi:type="dcterms:W3CDTF">2012-08-22T18:57:13Z</dcterms:created>
  <dcterms:modified xsi:type="dcterms:W3CDTF">2012-08-22T19:41:01Z</dcterms:modified>
</cp:coreProperties>
</file>