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104" y="-1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2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16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89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23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4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0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53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35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03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49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3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1A9E-CEF3-4B83-AED0-22B57E03EB86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FA71-C2DA-48F3-BBF9-C56BDFDC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3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336" y="242292"/>
            <a:ext cx="9165336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Lattice Boltzmann – How is different from other simulation </a:t>
            </a:r>
            <a:r>
              <a:rPr lang="en-US" dirty="0" smtClean="0"/>
              <a:t>techniques</a:t>
            </a:r>
          </a:p>
          <a:p>
            <a:pPr lvl="2"/>
            <a:r>
              <a:rPr lang="en-US" dirty="0" smtClean="0"/>
              <a:t>Possible comparison with </a:t>
            </a:r>
            <a:r>
              <a:rPr lang="en-US" dirty="0" smtClean="0"/>
              <a:t>Gaudy (difference with CFD simulation)</a:t>
            </a:r>
          </a:p>
          <a:p>
            <a:pPr lvl="2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LB strength – 2 phase systems (emulsion) + Flow through </a:t>
            </a:r>
            <a:r>
              <a:rPr lang="en-US" dirty="0" smtClean="0"/>
              <a:t>porous media + Cars + </a:t>
            </a:r>
            <a:r>
              <a:rPr lang="en-US" dirty="0" smtClean="0"/>
              <a:t>Parallel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Collaboration project – simple code to investigate the Deposition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Simulation work flow</a:t>
            </a:r>
          </a:p>
          <a:p>
            <a:r>
              <a:rPr lang="en-US" dirty="0"/>
              <a:t>	</a:t>
            </a:r>
            <a:r>
              <a:rPr lang="en-US" dirty="0" smtClean="0"/>
              <a:t>Parameters </a:t>
            </a:r>
            <a:r>
              <a:rPr lang="en-US" dirty="0" smtClean="0"/>
              <a:t>space (surface tension, contact angle, viscosity </a:t>
            </a:r>
            <a:r>
              <a:rPr lang="en-US" dirty="0" smtClean="0"/>
              <a:t>ratio</a:t>
            </a:r>
            <a:r>
              <a:rPr lang="en-US" dirty="0" smtClean="0"/>
              <a:t>, pressure)</a:t>
            </a:r>
          </a:p>
          <a:p>
            <a:r>
              <a:rPr lang="en-US" dirty="0"/>
              <a:t>	</a:t>
            </a:r>
            <a:r>
              <a:rPr lang="en-US" dirty="0" smtClean="0"/>
              <a:t>Compiler (code + visualization + availability to P&amp;G)</a:t>
            </a:r>
          </a:p>
          <a:p>
            <a:r>
              <a:rPr lang="en-US" dirty="0"/>
              <a:t>	</a:t>
            </a:r>
            <a:r>
              <a:rPr lang="en-US" dirty="0" smtClean="0"/>
              <a:t>VTK output  visualization with </a:t>
            </a:r>
            <a:r>
              <a:rPr lang="en-US" dirty="0" err="1" smtClean="0"/>
              <a:t>Paraview</a:t>
            </a:r>
            <a:r>
              <a:rPr lang="en-US" dirty="0" smtClean="0"/>
              <a:t> (</a:t>
            </a:r>
            <a:r>
              <a:rPr lang="en-US" dirty="0" err="1" smtClean="0"/>
              <a:t>OpenSource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Lots of opportunity to make this more user </a:t>
            </a:r>
            <a:r>
              <a:rPr lang="en-US" dirty="0" smtClean="0"/>
              <a:t>friendly (Qt, </a:t>
            </a:r>
            <a:r>
              <a:rPr lang="en-US" dirty="0" smtClean="0"/>
              <a:t>Python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of the results include:</a:t>
            </a:r>
          </a:p>
          <a:p>
            <a:r>
              <a:rPr lang="en-US" dirty="0"/>
              <a:t>	</a:t>
            </a:r>
            <a:r>
              <a:rPr lang="en-US" dirty="0" smtClean="0"/>
              <a:t>Successful deposition</a:t>
            </a:r>
          </a:p>
          <a:p>
            <a:r>
              <a:rPr lang="en-US" dirty="0"/>
              <a:t>	</a:t>
            </a:r>
            <a:r>
              <a:rPr lang="en-US" dirty="0" smtClean="0"/>
              <a:t>Successful retention </a:t>
            </a:r>
          </a:p>
          <a:p>
            <a:r>
              <a:rPr lang="en-US" dirty="0"/>
              <a:t>	</a:t>
            </a:r>
            <a:r>
              <a:rPr lang="en-US" dirty="0" smtClean="0"/>
              <a:t>Effect of radius, interfacial tension, viscosity </a:t>
            </a:r>
            <a:r>
              <a:rPr lang="en-US" dirty="0" smtClean="0"/>
              <a:t>ratio (movies) </a:t>
            </a:r>
          </a:p>
          <a:p>
            <a:r>
              <a:rPr lang="en-US" dirty="0" smtClean="0"/>
              <a:t>	Flow conditions (Laplace </a:t>
            </a:r>
            <a:r>
              <a:rPr lang="en-US" dirty="0" smtClean="0"/>
              <a:t>law, </a:t>
            </a:r>
            <a:r>
              <a:rPr lang="en-US" dirty="0" smtClean="0"/>
              <a:t>more focus on hydro)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Future opportunity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Continuing mapping </a:t>
            </a:r>
            <a:r>
              <a:rPr lang="en-US" dirty="0" smtClean="0"/>
              <a:t>space (give me non-dimensional parameters)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Extend investigation to more complex </a:t>
            </a:r>
            <a:r>
              <a:rPr lang="en-US" dirty="0" smtClean="0"/>
              <a:t>mesh (</a:t>
            </a:r>
            <a:r>
              <a:rPr lang="en-US" dirty="0" smtClean="0"/>
              <a:t>array of cylinders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Extend investigation to different shape for endoskeleton </a:t>
            </a:r>
            <a:r>
              <a:rPr lang="en-US" dirty="0" smtClean="0"/>
              <a:t>droplets (best shape)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Futuristic opportunity</a:t>
            </a:r>
          </a:p>
          <a:p>
            <a:pPr lvl="2"/>
            <a:r>
              <a:rPr lang="en-US" dirty="0" smtClean="0"/>
              <a:t>Interaction between simulator and real </a:t>
            </a:r>
            <a:r>
              <a:rPr lang="en-US" dirty="0" smtClean="0"/>
              <a:t>word</a:t>
            </a:r>
            <a:r>
              <a:rPr lang="en-US" dirty="0" smtClean="0"/>
              <a:t> (get excitement, send me the 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76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ISPRING_RESOURCE_PATHS_HASH_2" val="28b8a59098125ef0d2dbb68c1b15330e999625c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196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Procter &amp; Gamble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caggioni.m</dc:creator>
  <cp:lastModifiedBy>Alexandr Kuzmin</cp:lastModifiedBy>
  <cp:revision>6</cp:revision>
  <dcterms:created xsi:type="dcterms:W3CDTF">2012-10-18T01:14:19Z</dcterms:created>
  <dcterms:modified xsi:type="dcterms:W3CDTF">2012-10-18T01:49:10Z</dcterms:modified>
</cp:coreProperties>
</file>