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1" r:id="rId3"/>
    <p:sldId id="262" r:id="rId4"/>
    <p:sldId id="268" r:id="rId5"/>
    <p:sldId id="267" r:id="rId6"/>
    <p:sldId id="260" r:id="rId7"/>
    <p:sldId id="259" r:id="rId8"/>
    <p:sldId id="258" r:id="rId9"/>
    <p:sldId id="263" r:id="rId10"/>
    <p:sldId id="269" r:id="rId11"/>
    <p:sldId id="264" r:id="rId12"/>
    <p:sldId id="266" r:id="rId13"/>
    <p:sldId id="265" r:id="rId14"/>
    <p:sldId id="270" r:id="rId15"/>
    <p:sldId id="271" r:id="rId16"/>
    <p:sldId id="273" r:id="rId17"/>
    <p:sldId id="277" r:id="rId18"/>
    <p:sldId id="278" r:id="rId19"/>
    <p:sldId id="279" r:id="rId20"/>
    <p:sldId id="280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海斗 Ledda" userId="7854732b7ef44bdd" providerId="LiveId" clId="{26A844DA-8208-41FF-841F-F6C42E820464}"/>
    <pc:docChg chg="undo custSel addSld delSld modSld sldOrd">
      <pc:chgData name="Stefano 海斗 Ledda" userId="7854732b7ef44bdd" providerId="LiveId" clId="{26A844DA-8208-41FF-841F-F6C42E820464}" dt="2024-04-16T11:41:26.136" v="2132" actId="20577"/>
      <pc:docMkLst>
        <pc:docMk/>
      </pc:docMkLst>
      <pc:sldChg chg="modSp mod ord">
        <pc:chgData name="Stefano 海斗 Ledda" userId="7854732b7ef44bdd" providerId="LiveId" clId="{26A844DA-8208-41FF-841F-F6C42E820464}" dt="2024-04-16T11:19:45.506" v="2071" actId="1076"/>
        <pc:sldMkLst>
          <pc:docMk/>
          <pc:sldMk cId="2644399100" sldId="258"/>
        </pc:sldMkLst>
        <pc:picChg chg="mod modCrop">
          <ac:chgData name="Stefano 海斗 Ledda" userId="7854732b7ef44bdd" providerId="LiveId" clId="{26A844DA-8208-41FF-841F-F6C42E820464}" dt="2024-04-16T11:19:45.506" v="2071" actId="1076"/>
          <ac:picMkLst>
            <pc:docMk/>
            <pc:sldMk cId="2644399100" sldId="258"/>
            <ac:picMk id="4" creationId="{724EDD6B-6EF0-46E8-B0D5-305C4F9E64F4}"/>
          </ac:picMkLst>
        </pc:picChg>
      </pc:sldChg>
      <pc:sldChg chg="modSp mod ord">
        <pc:chgData name="Stefano 海斗 Ledda" userId="7854732b7ef44bdd" providerId="LiveId" clId="{26A844DA-8208-41FF-841F-F6C42E820464}" dt="2024-04-16T10:45:55.882" v="1987"/>
        <pc:sldMkLst>
          <pc:docMk/>
          <pc:sldMk cId="3027075254" sldId="261"/>
        </pc:sldMkLst>
        <pc:graphicFrameChg chg="mod modGraphic">
          <ac:chgData name="Stefano 海斗 Ledda" userId="7854732b7ef44bdd" providerId="LiveId" clId="{26A844DA-8208-41FF-841F-F6C42E820464}" dt="2024-04-16T06:29:25.775" v="330" actId="1076"/>
          <ac:graphicFrameMkLst>
            <pc:docMk/>
            <pc:sldMk cId="3027075254" sldId="261"/>
            <ac:graphicFrameMk id="6" creationId="{B011AB7D-0644-45EE-8D7D-93A515A1B6AD}"/>
          </ac:graphicFrameMkLst>
        </pc:graphicFrameChg>
      </pc:sldChg>
      <pc:sldChg chg="addSp modSp mod ord">
        <pc:chgData name="Stefano 海斗 Ledda" userId="7854732b7ef44bdd" providerId="LiveId" clId="{26A844DA-8208-41FF-841F-F6C42E820464}" dt="2024-04-16T11:00:56.205" v="2025" actId="1035"/>
        <pc:sldMkLst>
          <pc:docMk/>
          <pc:sldMk cId="3310452281" sldId="262"/>
        </pc:sldMkLst>
        <pc:spChg chg="add mod">
          <ac:chgData name="Stefano 海斗 Ledda" userId="7854732b7ef44bdd" providerId="LiveId" clId="{26A844DA-8208-41FF-841F-F6C42E820464}" dt="2024-04-16T11:00:56.205" v="2025" actId="1035"/>
          <ac:spMkLst>
            <pc:docMk/>
            <pc:sldMk cId="3310452281" sldId="262"/>
            <ac:spMk id="2" creationId="{0E16ACBE-E807-4B16-A132-CD17331593E7}"/>
          </ac:spMkLst>
        </pc:spChg>
      </pc:sldChg>
      <pc:sldChg chg="addSp modSp mod">
        <pc:chgData name="Stefano 海斗 Ledda" userId="7854732b7ef44bdd" providerId="LiveId" clId="{26A844DA-8208-41FF-841F-F6C42E820464}" dt="2024-04-16T11:21:09.807" v="2073" actId="20577"/>
        <pc:sldMkLst>
          <pc:docMk/>
          <pc:sldMk cId="4058584972" sldId="263"/>
        </pc:sldMkLst>
        <pc:spChg chg="mod">
          <ac:chgData name="Stefano 海斗 Ledda" userId="7854732b7ef44bdd" providerId="LiveId" clId="{26A844DA-8208-41FF-841F-F6C42E820464}" dt="2024-04-16T11:21:09.807" v="2073" actId="20577"/>
          <ac:spMkLst>
            <pc:docMk/>
            <pc:sldMk cId="4058584972" sldId="263"/>
            <ac:spMk id="4" creationId="{D6502C0F-467C-4C1E-B01E-59CB5E559949}"/>
          </ac:spMkLst>
        </pc:spChg>
        <pc:picChg chg="add mod modCrop">
          <ac:chgData name="Stefano 海斗 Ledda" userId="7854732b7ef44bdd" providerId="LiveId" clId="{26A844DA-8208-41FF-841F-F6C42E820464}" dt="2024-04-16T06:26:37.334" v="310" actId="1076"/>
          <ac:picMkLst>
            <pc:docMk/>
            <pc:sldMk cId="4058584972" sldId="263"/>
            <ac:picMk id="3" creationId="{F430CBD2-FA42-4266-A2D3-487EDCB59170}"/>
          </ac:picMkLst>
        </pc:picChg>
      </pc:sldChg>
      <pc:sldChg chg="ord">
        <pc:chgData name="Stefano 海斗 Ledda" userId="7854732b7ef44bdd" providerId="LiveId" clId="{26A844DA-8208-41FF-841F-F6C42E820464}" dt="2024-04-16T11:10:33.234" v="2027"/>
        <pc:sldMkLst>
          <pc:docMk/>
          <pc:sldMk cId="199679859" sldId="267"/>
        </pc:sldMkLst>
      </pc:sldChg>
      <pc:sldChg chg="modSp mod ord">
        <pc:chgData name="Stefano 海斗 Ledda" userId="7854732b7ef44bdd" providerId="LiveId" clId="{26A844DA-8208-41FF-841F-F6C42E820464}" dt="2024-04-16T11:15:05.687" v="2036" actId="1038"/>
        <pc:sldMkLst>
          <pc:docMk/>
          <pc:sldMk cId="2215190629" sldId="268"/>
        </pc:sldMkLst>
        <pc:picChg chg="mod">
          <ac:chgData name="Stefano 海斗 Ledda" userId="7854732b7ef44bdd" providerId="LiveId" clId="{26A844DA-8208-41FF-841F-F6C42E820464}" dt="2024-04-16T11:15:05.687" v="2036" actId="1038"/>
          <ac:picMkLst>
            <pc:docMk/>
            <pc:sldMk cId="2215190629" sldId="268"/>
            <ac:picMk id="6" creationId="{A32DE457-7DCA-4D8A-8DFD-12D52B2A803D}"/>
          </ac:picMkLst>
        </pc:picChg>
      </pc:sldChg>
      <pc:sldChg chg="add">
        <pc:chgData name="Stefano 海斗 Ledda" userId="7854732b7ef44bdd" providerId="LiveId" clId="{26A844DA-8208-41FF-841F-F6C42E820464}" dt="2024-04-16T06:15:30.341" v="231" actId="2890"/>
        <pc:sldMkLst>
          <pc:docMk/>
          <pc:sldMk cId="1511273771" sldId="269"/>
        </pc:sldMkLst>
      </pc:sldChg>
      <pc:sldChg chg="delSp modSp add del mod">
        <pc:chgData name="Stefano 海斗 Ledda" userId="7854732b7ef44bdd" providerId="LiveId" clId="{26A844DA-8208-41FF-841F-F6C42E820464}" dt="2024-04-16T06:15:27.572" v="230" actId="47"/>
        <pc:sldMkLst>
          <pc:docMk/>
          <pc:sldMk cId="2267699451" sldId="269"/>
        </pc:sldMkLst>
        <pc:graphicFrameChg chg="del modGraphic">
          <ac:chgData name="Stefano 海斗 Ledda" userId="7854732b7ef44bdd" providerId="LiveId" clId="{26A844DA-8208-41FF-841F-F6C42E820464}" dt="2024-04-16T06:15:03.368" v="227" actId="478"/>
          <ac:graphicFrameMkLst>
            <pc:docMk/>
            <pc:sldMk cId="2267699451" sldId="269"/>
            <ac:graphicFrameMk id="10" creationId="{CBEFA69F-E630-4CA6-9E63-672110E04C62}"/>
          </ac:graphicFrameMkLst>
        </pc:graphicFrameChg>
        <pc:picChg chg="del">
          <ac:chgData name="Stefano 海斗 Ledda" userId="7854732b7ef44bdd" providerId="LiveId" clId="{26A844DA-8208-41FF-841F-F6C42E820464}" dt="2024-04-16T06:15:04.459" v="228" actId="478"/>
          <ac:picMkLst>
            <pc:docMk/>
            <pc:sldMk cId="2267699451" sldId="269"/>
            <ac:picMk id="3" creationId="{363A4EF2-B574-4261-BFD2-50034F7E0DE6}"/>
          </ac:picMkLst>
        </pc:picChg>
        <pc:picChg chg="del">
          <ac:chgData name="Stefano 海斗 Ledda" userId="7854732b7ef44bdd" providerId="LiveId" clId="{26A844DA-8208-41FF-841F-F6C42E820464}" dt="2024-04-16T06:15:05.229" v="229" actId="478"/>
          <ac:picMkLst>
            <pc:docMk/>
            <pc:sldMk cId="2267699451" sldId="269"/>
            <ac:picMk id="7" creationId="{53136574-37D5-4448-93D7-6DE439EB4FEB}"/>
          </ac:picMkLst>
        </pc:picChg>
        <pc:picChg chg="del">
          <ac:chgData name="Stefano 海斗 Ledda" userId="7854732b7ef44bdd" providerId="LiveId" clId="{26A844DA-8208-41FF-841F-F6C42E820464}" dt="2024-04-16T06:15:00.197" v="225" actId="478"/>
          <ac:picMkLst>
            <pc:docMk/>
            <pc:sldMk cId="2267699451" sldId="269"/>
            <ac:picMk id="9" creationId="{4BF6A66E-6A28-4547-BC92-C716F50B8641}"/>
          </ac:picMkLst>
        </pc:picChg>
      </pc:sldChg>
      <pc:sldChg chg="addSp delSp modSp add mod">
        <pc:chgData name="Stefano 海斗 Ledda" userId="7854732b7ef44bdd" providerId="LiveId" clId="{26A844DA-8208-41FF-841F-F6C42E820464}" dt="2024-04-16T08:34:14.758" v="1043" actId="1036"/>
        <pc:sldMkLst>
          <pc:docMk/>
          <pc:sldMk cId="3266449221" sldId="270"/>
        </pc:sldMkLst>
        <pc:spChg chg="del mod">
          <ac:chgData name="Stefano 海斗 Ledda" userId="7854732b7ef44bdd" providerId="LiveId" clId="{26A844DA-8208-41FF-841F-F6C42E820464}" dt="2024-04-16T07:27:17.006" v="354" actId="478"/>
          <ac:spMkLst>
            <pc:docMk/>
            <pc:sldMk cId="3266449221" sldId="270"/>
            <ac:spMk id="4" creationId="{D6502C0F-467C-4C1E-B01E-59CB5E559949}"/>
          </ac:spMkLst>
        </pc:spChg>
        <pc:spChg chg="add mod">
          <ac:chgData name="Stefano 海斗 Ledda" userId="7854732b7ef44bdd" providerId="LiveId" clId="{26A844DA-8208-41FF-841F-F6C42E820464}" dt="2024-04-16T08:34:14.758" v="1043" actId="1036"/>
          <ac:spMkLst>
            <pc:docMk/>
            <pc:sldMk cId="3266449221" sldId="270"/>
            <ac:spMk id="14" creationId="{D075F7C1-4C88-42B2-92BF-3F4F5BF0E0C0}"/>
          </ac:spMkLst>
        </pc:spChg>
        <pc:spChg chg="add del mod">
          <ac:chgData name="Stefano 海斗 Ledda" userId="7854732b7ef44bdd" providerId="LiveId" clId="{26A844DA-8208-41FF-841F-F6C42E820464}" dt="2024-04-16T08:20:32.781" v="811" actId="478"/>
          <ac:spMkLst>
            <pc:docMk/>
            <pc:sldMk cId="3266449221" sldId="270"/>
            <ac:spMk id="21" creationId="{FF7F1C16-2739-4A5B-83A6-4537BF28BD6F}"/>
          </ac:spMkLst>
        </pc:spChg>
        <pc:graphicFrameChg chg="add mod modGraphic">
          <ac:chgData name="Stefano 海斗 Ledda" userId="7854732b7ef44bdd" providerId="LiveId" clId="{26A844DA-8208-41FF-841F-F6C42E820464}" dt="2024-04-16T08:33:55.382" v="1025" actId="1076"/>
          <ac:graphicFrameMkLst>
            <pc:docMk/>
            <pc:sldMk cId="3266449221" sldId="270"/>
            <ac:graphicFrameMk id="18" creationId="{C98E079D-9A44-4122-BE6F-4750D910B911}"/>
          </ac:graphicFrameMkLst>
        </pc:graphicFrameChg>
        <pc:picChg chg="del">
          <ac:chgData name="Stefano 海斗 Ledda" userId="7854732b7ef44bdd" providerId="LiveId" clId="{26A844DA-8208-41FF-841F-F6C42E820464}" dt="2024-04-16T06:31:56.368" v="350" actId="478"/>
          <ac:picMkLst>
            <pc:docMk/>
            <pc:sldMk cId="3266449221" sldId="270"/>
            <ac:picMk id="3" creationId="{6162696A-7DCA-4601-8A43-856064E8A6C6}"/>
          </ac:picMkLst>
        </pc:picChg>
        <pc:picChg chg="add del mod">
          <ac:chgData name="Stefano 海斗 Ledda" userId="7854732b7ef44bdd" providerId="LiveId" clId="{26A844DA-8208-41FF-841F-F6C42E820464}" dt="2024-04-16T07:33:17.561" v="359"/>
          <ac:picMkLst>
            <pc:docMk/>
            <pc:sldMk cId="3266449221" sldId="270"/>
            <ac:picMk id="5" creationId="{3C8B8744-721F-40AE-8F82-FC41657DD23A}"/>
          </ac:picMkLst>
        </pc:picChg>
        <pc:picChg chg="del">
          <ac:chgData name="Stefano 海斗 Ledda" userId="7854732b7ef44bdd" providerId="LiveId" clId="{26A844DA-8208-41FF-841F-F6C42E820464}" dt="2024-04-16T06:31:57.057" v="351" actId="478"/>
          <ac:picMkLst>
            <pc:docMk/>
            <pc:sldMk cId="3266449221" sldId="270"/>
            <ac:picMk id="6" creationId="{A32DE457-7DCA-4D8A-8DFD-12D52B2A803D}"/>
          </ac:picMkLst>
        </pc:picChg>
        <pc:picChg chg="add del mod">
          <ac:chgData name="Stefano 海斗 Ledda" userId="7854732b7ef44bdd" providerId="LiveId" clId="{26A844DA-8208-41FF-841F-F6C42E820464}" dt="2024-04-16T07:35:21.794" v="362" actId="478"/>
          <ac:picMkLst>
            <pc:docMk/>
            <pc:sldMk cId="3266449221" sldId="270"/>
            <ac:picMk id="8" creationId="{3FAA6D99-9AD6-4A7F-82C0-7ADEC860EBAA}"/>
          </ac:picMkLst>
        </pc:picChg>
        <pc:picChg chg="add del mod">
          <ac:chgData name="Stefano 海斗 Ledda" userId="7854732b7ef44bdd" providerId="LiveId" clId="{26A844DA-8208-41FF-841F-F6C42E820464}" dt="2024-04-16T07:35:36.006" v="364" actId="478"/>
          <ac:picMkLst>
            <pc:docMk/>
            <pc:sldMk cId="3266449221" sldId="270"/>
            <ac:picMk id="10" creationId="{100A2673-DAC0-4E20-AB2D-DD3E77DBA68C}"/>
          </ac:picMkLst>
        </pc:picChg>
        <pc:picChg chg="add mod">
          <ac:chgData name="Stefano 海斗 Ledda" userId="7854732b7ef44bdd" providerId="LiveId" clId="{26A844DA-8208-41FF-841F-F6C42E820464}" dt="2024-04-16T08:34:14.758" v="1043" actId="1036"/>
          <ac:picMkLst>
            <pc:docMk/>
            <pc:sldMk cId="3266449221" sldId="270"/>
            <ac:picMk id="12" creationId="{B6299D29-A2D7-4F2D-80F3-B08F29439288}"/>
          </ac:picMkLst>
        </pc:picChg>
        <pc:picChg chg="add del mod">
          <ac:chgData name="Stefano 海斗 Ledda" userId="7854732b7ef44bdd" providerId="LiveId" clId="{26A844DA-8208-41FF-841F-F6C42E820464}" dt="2024-04-16T08:03:53.118" v="445" actId="478"/>
          <ac:picMkLst>
            <pc:docMk/>
            <pc:sldMk cId="3266449221" sldId="270"/>
            <ac:picMk id="15" creationId="{5B16F437-221C-4B28-B05A-60154BCB7F23}"/>
          </ac:picMkLst>
        </pc:picChg>
        <pc:picChg chg="add mod">
          <ac:chgData name="Stefano 海斗 Ledda" userId="7854732b7ef44bdd" providerId="LiveId" clId="{26A844DA-8208-41FF-841F-F6C42E820464}" dt="2024-04-16T08:34:03.459" v="1026" actId="14100"/>
          <ac:picMkLst>
            <pc:docMk/>
            <pc:sldMk cId="3266449221" sldId="270"/>
            <ac:picMk id="17" creationId="{F8431E41-47AE-4328-B7CA-828393E0C96E}"/>
          </ac:picMkLst>
        </pc:picChg>
        <pc:picChg chg="add del mod">
          <ac:chgData name="Stefano 海斗 Ledda" userId="7854732b7ef44bdd" providerId="LiveId" clId="{26A844DA-8208-41FF-841F-F6C42E820464}" dt="2024-04-16T07:32:45.874" v="355" actId="478"/>
          <ac:picMkLst>
            <pc:docMk/>
            <pc:sldMk cId="3266449221" sldId="270"/>
            <ac:picMk id="1026" creationId="{03BCFFBD-EB07-494F-8822-3369099BDDA5}"/>
          </ac:picMkLst>
        </pc:picChg>
        <pc:picChg chg="add del mod">
          <ac:chgData name="Stefano 海斗 Ledda" userId="7854732b7ef44bdd" providerId="LiveId" clId="{26A844DA-8208-41FF-841F-F6C42E820464}" dt="2024-04-16T07:53:29.304" v="442" actId="478"/>
          <ac:picMkLst>
            <pc:docMk/>
            <pc:sldMk cId="3266449221" sldId="270"/>
            <ac:picMk id="1028" creationId="{98A8183C-F40D-41F0-A723-F7BA9D738786}"/>
          </ac:picMkLst>
        </pc:picChg>
        <pc:picChg chg="add del mod">
          <ac:chgData name="Stefano 海斗 Ledda" userId="7854732b7ef44bdd" providerId="LiveId" clId="{26A844DA-8208-41FF-841F-F6C42E820464}" dt="2024-04-16T07:46:26.813" v="441"/>
          <ac:picMkLst>
            <pc:docMk/>
            <pc:sldMk cId="3266449221" sldId="270"/>
            <ac:picMk id="1030" creationId="{B5DEEA00-C387-4246-9C1F-36887CE20305}"/>
          </ac:picMkLst>
        </pc:picChg>
        <pc:picChg chg="add del mod">
          <ac:chgData name="Stefano 海斗 Ledda" userId="7854732b7ef44bdd" providerId="LiveId" clId="{26A844DA-8208-41FF-841F-F6C42E820464}" dt="2024-04-16T08:32:33.051" v="998" actId="478"/>
          <ac:picMkLst>
            <pc:docMk/>
            <pc:sldMk cId="3266449221" sldId="270"/>
            <ac:picMk id="1032" creationId="{38CBE0BD-58A5-4574-BBC3-83A65ACCF411}"/>
          </ac:picMkLst>
        </pc:picChg>
      </pc:sldChg>
      <pc:sldChg chg="addSp delSp modSp add mod">
        <pc:chgData name="Stefano 海斗 Ledda" userId="7854732b7ef44bdd" providerId="LiveId" clId="{26A844DA-8208-41FF-841F-F6C42E820464}" dt="2024-04-16T08:32:04.085" v="997" actId="14100"/>
        <pc:sldMkLst>
          <pc:docMk/>
          <pc:sldMk cId="657550155" sldId="271"/>
        </pc:sldMkLst>
        <pc:spChg chg="add del">
          <ac:chgData name="Stefano 海斗 Ledda" userId="7854732b7ef44bdd" providerId="LiveId" clId="{26A844DA-8208-41FF-841F-F6C42E820464}" dt="2024-04-16T08:29:23.955" v="989" actId="478"/>
          <ac:spMkLst>
            <pc:docMk/>
            <pc:sldMk cId="657550155" sldId="271"/>
            <ac:spMk id="2" creationId="{6ECAB42E-3740-4DC9-BB3F-852AB3120F2B}"/>
          </ac:spMkLst>
        </pc:spChg>
        <pc:spChg chg="add del">
          <ac:chgData name="Stefano 海斗 Ledda" userId="7854732b7ef44bdd" providerId="LiveId" clId="{26A844DA-8208-41FF-841F-F6C42E820464}" dt="2024-04-16T08:30:13.724" v="991" actId="478"/>
          <ac:spMkLst>
            <pc:docMk/>
            <pc:sldMk cId="657550155" sldId="271"/>
            <ac:spMk id="3" creationId="{8D521FBC-A37E-4691-9A25-66EE429B7AC1}"/>
          </ac:spMkLst>
        </pc:spChg>
        <pc:spChg chg="del">
          <ac:chgData name="Stefano 海斗 Ledda" userId="7854732b7ef44bdd" providerId="LiveId" clId="{26A844DA-8208-41FF-841F-F6C42E820464}" dt="2024-04-16T08:29:07.619" v="985" actId="478"/>
          <ac:spMkLst>
            <pc:docMk/>
            <pc:sldMk cId="657550155" sldId="271"/>
            <ac:spMk id="14" creationId="{D075F7C1-4C88-42B2-92BF-3F4F5BF0E0C0}"/>
          </ac:spMkLst>
        </pc:spChg>
        <pc:graphicFrameChg chg="del">
          <ac:chgData name="Stefano 海斗 Ledda" userId="7854732b7ef44bdd" providerId="LiveId" clId="{26A844DA-8208-41FF-841F-F6C42E820464}" dt="2024-04-16T08:29:11.779" v="987" actId="478"/>
          <ac:graphicFrameMkLst>
            <pc:docMk/>
            <pc:sldMk cId="657550155" sldId="271"/>
            <ac:graphicFrameMk id="18" creationId="{C98E079D-9A44-4122-BE6F-4750D910B911}"/>
          </ac:graphicFrameMkLst>
        </pc:graphicFrameChg>
        <pc:picChg chg="add mod">
          <ac:chgData name="Stefano 海斗 Ledda" userId="7854732b7ef44bdd" providerId="LiveId" clId="{26A844DA-8208-41FF-841F-F6C42E820464}" dt="2024-04-16T08:31:56.960" v="996" actId="1076"/>
          <ac:picMkLst>
            <pc:docMk/>
            <pc:sldMk cId="657550155" sldId="271"/>
            <ac:picMk id="5" creationId="{56090145-5375-478B-8B4A-E0F5BA7E8892}"/>
          </ac:picMkLst>
        </pc:picChg>
        <pc:picChg chg="del">
          <ac:chgData name="Stefano 海斗 Ledda" userId="7854732b7ef44bdd" providerId="LiveId" clId="{26A844DA-8208-41FF-841F-F6C42E820464}" dt="2024-04-16T08:29:05.877" v="983" actId="478"/>
          <ac:picMkLst>
            <pc:docMk/>
            <pc:sldMk cId="657550155" sldId="271"/>
            <ac:picMk id="12" creationId="{B6299D29-A2D7-4F2D-80F3-B08F29439288}"/>
          </ac:picMkLst>
        </pc:picChg>
        <pc:picChg chg="del">
          <ac:chgData name="Stefano 海斗 Ledda" userId="7854732b7ef44bdd" providerId="LiveId" clId="{26A844DA-8208-41FF-841F-F6C42E820464}" dt="2024-04-16T08:29:06.650" v="984" actId="478"/>
          <ac:picMkLst>
            <pc:docMk/>
            <pc:sldMk cId="657550155" sldId="271"/>
            <ac:picMk id="17" creationId="{F8431E41-47AE-4328-B7CA-828393E0C96E}"/>
          </ac:picMkLst>
        </pc:picChg>
        <pc:picChg chg="del">
          <ac:chgData name="Stefano 海斗 Ledda" userId="7854732b7ef44bdd" providerId="LiveId" clId="{26A844DA-8208-41FF-841F-F6C42E820464}" dt="2024-04-16T08:29:08.645" v="986" actId="478"/>
          <ac:picMkLst>
            <pc:docMk/>
            <pc:sldMk cId="657550155" sldId="271"/>
            <ac:picMk id="1032" creationId="{38CBE0BD-58A5-4574-BBC3-83A65ACCF411}"/>
          </ac:picMkLst>
        </pc:picChg>
        <pc:picChg chg="add mod">
          <ac:chgData name="Stefano 海斗 Ledda" userId="7854732b7ef44bdd" providerId="LiveId" clId="{26A844DA-8208-41FF-841F-F6C42E820464}" dt="2024-04-16T08:32:04.085" v="997" actId="14100"/>
          <ac:picMkLst>
            <pc:docMk/>
            <pc:sldMk cId="657550155" sldId="271"/>
            <ac:picMk id="2054" creationId="{71382FCC-9746-4F76-A268-1A6ED3CBFDB8}"/>
          </ac:picMkLst>
        </pc:picChg>
      </pc:sldChg>
      <pc:sldChg chg="delSp new del mod">
        <pc:chgData name="Stefano 海斗 Ledda" userId="7854732b7ef44bdd" providerId="LiveId" clId="{26A844DA-8208-41FF-841F-F6C42E820464}" dt="2024-04-16T08:35:37.391" v="1048" actId="47"/>
        <pc:sldMkLst>
          <pc:docMk/>
          <pc:sldMk cId="455631626" sldId="272"/>
        </pc:sldMkLst>
        <pc:spChg chg="del">
          <ac:chgData name="Stefano 海斗 Ledda" userId="7854732b7ef44bdd" providerId="LiveId" clId="{26A844DA-8208-41FF-841F-F6C42E820464}" dt="2024-04-16T08:35:32.260" v="1045" actId="478"/>
          <ac:spMkLst>
            <pc:docMk/>
            <pc:sldMk cId="455631626" sldId="272"/>
            <ac:spMk id="2" creationId="{F1E868A4-A866-46A9-9558-5AC5531B237A}"/>
          </ac:spMkLst>
        </pc:spChg>
        <pc:spChg chg="del">
          <ac:chgData name="Stefano 海斗 Ledda" userId="7854732b7ef44bdd" providerId="LiveId" clId="{26A844DA-8208-41FF-841F-F6C42E820464}" dt="2024-04-16T08:35:33.340" v="1046" actId="478"/>
          <ac:spMkLst>
            <pc:docMk/>
            <pc:sldMk cId="455631626" sldId="272"/>
            <ac:spMk id="3" creationId="{34441A72-4E97-4B12-92EB-5A4096966B47}"/>
          </ac:spMkLst>
        </pc:spChg>
      </pc:sldChg>
      <pc:sldChg chg="delSp modSp add mod">
        <pc:chgData name="Stefano 海斗 Ledda" userId="7854732b7ef44bdd" providerId="LiveId" clId="{26A844DA-8208-41FF-841F-F6C42E820464}" dt="2024-04-16T11:17:09.323" v="2042" actId="6549"/>
        <pc:sldMkLst>
          <pc:docMk/>
          <pc:sldMk cId="3216768292" sldId="273"/>
        </pc:sldMkLst>
        <pc:spChg chg="mod">
          <ac:chgData name="Stefano 海斗 Ledda" userId="7854732b7ef44bdd" providerId="LiveId" clId="{26A844DA-8208-41FF-841F-F6C42E820464}" dt="2024-04-16T11:17:09.323" v="2042" actId="6549"/>
          <ac:spMkLst>
            <pc:docMk/>
            <pc:sldMk cId="3216768292" sldId="273"/>
            <ac:spMk id="4" creationId="{D6502C0F-467C-4C1E-B01E-59CB5E559949}"/>
          </ac:spMkLst>
        </pc:spChg>
        <pc:picChg chg="del">
          <ac:chgData name="Stefano 海斗 Ledda" userId="7854732b7ef44bdd" providerId="LiveId" clId="{26A844DA-8208-41FF-841F-F6C42E820464}" dt="2024-04-16T08:37:07.115" v="1061" actId="478"/>
          <ac:picMkLst>
            <pc:docMk/>
            <pc:sldMk cId="3216768292" sldId="273"/>
            <ac:picMk id="3" creationId="{F430CBD2-FA42-4266-A2D3-487EDCB59170}"/>
          </ac:picMkLst>
        </pc:picChg>
      </pc:sldChg>
      <pc:sldChg chg="new del ord">
        <pc:chgData name="Stefano 海斗 Ledda" userId="7854732b7ef44bdd" providerId="LiveId" clId="{26A844DA-8208-41FF-841F-F6C42E820464}" dt="2024-04-16T10:41:11.268" v="1885" actId="47"/>
        <pc:sldMkLst>
          <pc:docMk/>
          <pc:sldMk cId="192317947" sldId="274"/>
        </pc:sldMkLst>
      </pc:sldChg>
      <pc:sldChg chg="addSp modSp add mod">
        <pc:chgData name="Stefano 海斗 Ledda" userId="7854732b7ef44bdd" providerId="LiveId" clId="{26A844DA-8208-41FF-841F-F6C42E820464}" dt="2024-04-16T11:18:46.669" v="2064" actId="20577"/>
        <pc:sldMkLst>
          <pc:docMk/>
          <pc:sldMk cId="2163980258" sldId="275"/>
        </pc:sldMkLst>
        <pc:spChg chg="mod">
          <ac:chgData name="Stefano 海斗 Ledda" userId="7854732b7ef44bdd" providerId="LiveId" clId="{26A844DA-8208-41FF-841F-F6C42E820464}" dt="2024-04-16T11:18:46.669" v="2064" actId="20577"/>
          <ac:spMkLst>
            <pc:docMk/>
            <pc:sldMk cId="2163980258" sldId="275"/>
            <ac:spMk id="4" creationId="{D6502C0F-467C-4C1E-B01E-59CB5E559949}"/>
          </ac:spMkLst>
        </pc:spChg>
        <pc:picChg chg="add mod">
          <ac:chgData name="Stefano 海斗 Ledda" userId="7854732b7ef44bdd" providerId="LiveId" clId="{26A844DA-8208-41FF-841F-F6C42E820464}" dt="2024-04-16T10:43:10.927" v="1966"/>
          <ac:picMkLst>
            <pc:docMk/>
            <pc:sldMk cId="2163980258" sldId="275"/>
            <ac:picMk id="3" creationId="{C537C924-9312-457A-99E4-79F29C2F62BF}"/>
          </ac:picMkLst>
        </pc:picChg>
      </pc:sldChg>
      <pc:sldChg chg="modSp new mod">
        <pc:chgData name="Stefano 海斗 Ledda" userId="7854732b7ef44bdd" providerId="LiveId" clId="{26A844DA-8208-41FF-841F-F6C42E820464}" dt="2024-04-16T11:41:26.136" v="2132" actId="20577"/>
        <pc:sldMkLst>
          <pc:docMk/>
          <pc:sldMk cId="2982693879" sldId="276"/>
        </pc:sldMkLst>
        <pc:spChg chg="mod">
          <ac:chgData name="Stefano 海斗 Ledda" userId="7854732b7ef44bdd" providerId="LiveId" clId="{26A844DA-8208-41FF-841F-F6C42E820464}" dt="2024-04-16T11:41:07.037" v="2081" actId="20577"/>
          <ac:spMkLst>
            <pc:docMk/>
            <pc:sldMk cId="2982693879" sldId="276"/>
            <ac:spMk id="2" creationId="{EFDFCC1A-3D2D-43FD-BE02-8813831D3926}"/>
          </ac:spMkLst>
        </pc:spChg>
        <pc:spChg chg="mod">
          <ac:chgData name="Stefano 海斗 Ledda" userId="7854732b7ef44bdd" providerId="LiveId" clId="{26A844DA-8208-41FF-841F-F6C42E820464}" dt="2024-04-16T11:41:26.136" v="2132" actId="20577"/>
          <ac:spMkLst>
            <pc:docMk/>
            <pc:sldMk cId="2982693879" sldId="276"/>
            <ac:spMk id="3" creationId="{20704E3D-2589-4536-BA7D-792962E012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5B966-8F4F-43A7-AFDB-1E1B5BCEF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46937C-434B-4F21-8014-3AF612056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2429E-E8D2-484D-A9A0-9B152056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2B59B1-A2A2-4657-BE6D-EF5FF364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D00CED-FA27-4740-813B-5F13CD84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75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4121B-470C-4187-A881-3F7FAAE4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99600C-212D-4F3F-82D1-AB797D8C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D7B069-8099-4EB1-896B-AFF6810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766FA-6337-4CCD-8A4D-FC1F426A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4D2FFD-F3EB-4CE5-875F-C27AC8E0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2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DB278B-B52C-451F-856A-1660F3BCD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1C663E-D1A0-438E-B752-8E8DE520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67E9A-0EB3-474A-B09B-67E8FAF7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991282-A2D5-45AC-9D76-F72F22DF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B4EBD-7F43-40C2-9DF5-F274D399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82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F382F-9521-4FB0-9FF5-8C7FB468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58AA1-C4E1-4432-9EEE-AE6C7A75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873CB-EA7E-4499-9002-5177A5E2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BBCA88-0674-42E2-9061-5A8B51A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B5630D-F58C-4F63-8EDB-69EDD4ED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8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BC3BD-57BF-45EC-B00A-1477240F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AB9DD4-27C1-43A6-9557-F9EE30F2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9B52D-6E4C-4C3B-A661-4D88D099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A9A817-779B-4ACD-BC39-11F289B5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27CAF1-38C7-4842-A4E3-7270B473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2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F9AEB-B728-49CC-9A1D-9C15A64B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D8137-3576-41C6-9131-0EC9A8402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82407A-5400-45EB-8B0E-223F5315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B17884-D389-486E-8722-7F4B7C54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9C998B-1786-4748-AD56-C540BDC9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7F4EA-1A15-4D67-94EA-79D96819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7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00523C-E66A-4627-9DC0-4EB52E57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063159-1476-4147-B235-1B4E5A15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AA7548-EA86-4143-995F-850BF1FC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F09658-11FA-4EC1-9BEF-6747307FB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51B58D-081F-4D0E-BE90-93A5BB96A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5F494F-C173-4C59-9EB1-91A07DA3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B865F7-0171-4A47-A62E-945EAF85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A22173-F037-42E8-9445-9BE8BEA7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2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3DA5A-4884-40C6-8572-0AF2EF2A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415B6D-2390-4E7D-B717-4C2B9C63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25757-147F-40C6-8A47-BB269AA4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A937E5-D956-4591-AAE1-27B9CBF5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84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A5D6E94-3A86-4906-A1DA-78CD9767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81037A-3AA6-4B9E-88CF-258628DF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0A8512-EE70-4C2B-832F-E3FDF4B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0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5D1CC-41B5-4527-ABA9-1B7CB9FA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41EC9-8954-4FDF-BD6B-A205BCDB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AE9F38-56BE-40FB-AAA3-A43FCDE6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13EB9D-51A9-42BF-9C4F-85A97314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21DC82-AE86-4A53-8BB8-81E6D473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4F7C27-8098-40C9-A304-2545F901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26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79CDA-E3C5-477A-9221-4F3F100D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9C40BAC-F519-4B8A-854B-7366E80B5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E94687-54EA-48EB-9951-DF9D39A6F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A8BC16-9EA4-4AFF-A30A-20F9B13D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6FF7E9-73AE-49FD-A61D-10CC718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670B98-71C7-4202-8B69-547EF438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7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9BDC9F-5514-45CA-A54C-5EF08801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9539B9-B57F-482B-A4DC-A5CF722D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4D008-64B9-4902-98D8-67EC06B32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7FC2-37C2-4125-807E-1D9B6D61F791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AD1D-6A79-488F-8FD7-C58D91F8A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A1C8F1-743B-4471-8047-B6F5CD4A5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4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hurillu/RobotWar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ressif/esptool/releases/la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Arduino User Group Cagliari</a:t>
            </a:r>
          </a:p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Robot Wars</a:t>
            </a: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/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/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GitHub Repository: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  <a:hlinkClick r:id="rId2"/>
              </a:rPr>
              <a:t>https://github.com/shurillu/RobotWars</a:t>
            </a: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37C924-9312-457A-99E4-79F29C2F6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4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DS3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quale joypad voglio usare: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DualShock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3 o 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"Cdrv8833.h"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"ESP32Servo.h"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"PS4Controller.h"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"Ps3Controller.h"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configurazione motore DC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MOTOR_PIN_A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18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pin al quale è connesso il pin IN1/IN3 del DRV8833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MOTOR_PIN_B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19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pin al quale è connesso il pin IN2/IN4 del DRV8833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1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canale utilizzato per la gestione del PWM - 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DEVE ESSERE DIVERSO PER OGNI MOTORE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MOTOR_ROTATION_INVERTED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 vero, inverte il senso di rotazione del motore.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Utile se si è invertita la cablatura del motore/se il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motore è in posizione inversa rispetto all'altro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(coppia motore sinistro/destro)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"00:11:22:33:44:55"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indirizzo bluetooth utilizzato per l'accoppiamento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tra l'ESP32 ed il joypad.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Inserisci il tuo valore definendo sei byte in formato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esadecimale, separati da due punti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Questo indirizzo deve essere uguale a quello settato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sul joypad mediante l'utility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sixaxispairtool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oggetto per la gestione del motore DC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Cdrv8833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DCMotor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MOTOR_PIN_A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MOTOR_PIN_B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MOTOR_ROTATION_INVERTED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51127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il joypad si 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ogni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qualvolta che il joypad si disconnette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ci sarà un nuovo pacchetto dati inviato dal 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   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leggo i valori dello stick sinistro del 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PS4.data.analog.stick.ly;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Ps3.data.analog.stick.ly;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 valori degli stick variano tra -128 e +127;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la velocità di rotazione del motore varia tra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-100 (100% indietro) e 100 (100% avanti)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value = map(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-128, 127, -100, 100);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aggiorno la velocità di rotazione del motore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DCMotor.move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6651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 {</a:t>
            </a: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inizializza la seriale e stampa un messaggio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Serial.begin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(115200);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delay(1000);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Serial.printf(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"\n\n---| ESP32 BattleBots controller |---\n\n"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setto la modalità slow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decay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per i motori DC. Questo permette di avere una coppia maggiore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sull'asse del motore rispetto a quanto potremmo ottenere con la modalità fast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decay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DCMotor.setDecayMode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2F4F4F"/>
                </a:solidFill>
                <a:latin typeface="Cascadia Mono" panose="020B0609020000020004" pitchFamily="49" charset="0"/>
              </a:rPr>
              <a:t>drv8833DecaySlow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inizializza la libreria per la gestione della comunicazione tra il joypad DS4 e la M5Stack Stamp Pico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(!PS4.begin(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(!Ps3.begin(MY_BT_ADDRESS))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NOT initialized."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(1);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else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initialization done."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CONTINUA -----&gt;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99933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&lt;----- CONTINUA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setto le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verranno chiamate ogni qualvolta che il joypad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si connette/disconnette/ci sono nuovi pacchetti contenenti lo stato del 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(pulsanti premuti, posizione stick, triggers,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etc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PS4.attachOnConnect(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PS4.attachOnDisconnect(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Ps3.attachOnConnect(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Ps3.attachOnDisconnect(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loop()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1337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B6299D29-A2D7-4F2D-80F3-B08F29439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1" y="729666"/>
            <a:ext cx="4696480" cy="338184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075F7C1-4C88-42B2-92BF-3F4F5BF0E0C0}"/>
              </a:ext>
            </a:extLst>
          </p:cNvPr>
          <p:cNvSpPr txBox="1"/>
          <p:nvPr/>
        </p:nvSpPr>
        <p:spPr>
          <a:xfrm>
            <a:off x="3621467" y="3329430"/>
            <a:ext cx="1775012" cy="738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BROWN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  </a:t>
            </a:r>
            <a:r>
              <a:rPr lang="it-IT" sz="1400" dirty="0">
                <a:latin typeface="Cascadia Mono" panose="020B0609020000020004" pitchFamily="49" charset="0"/>
              </a:rPr>
              <a:t>– SIGNAL</a:t>
            </a:r>
          </a:p>
          <a:p>
            <a:r>
              <a:rPr lang="it-IT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RED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    </a:t>
            </a:r>
            <a:r>
              <a:rPr lang="it-IT" sz="1400" dirty="0">
                <a:latin typeface="Cascadia Mono" panose="020B0609020000020004" pitchFamily="49" charset="0"/>
              </a:rPr>
              <a:t>- VCC</a:t>
            </a:r>
          </a:p>
          <a:p>
            <a:r>
              <a:rPr lang="it-IT" sz="1400" dirty="0">
                <a:solidFill>
                  <a:schemeClr val="accent2"/>
                </a:solidFill>
                <a:latin typeface="Cascadia Mono" panose="020B0609020000020004" pitchFamily="49" charset="0"/>
              </a:rPr>
              <a:t>ORANGE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latin typeface="Cascadia Mono" panose="020B0609020000020004" pitchFamily="49" charset="0"/>
              </a:rPr>
              <a:t>- GND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8431E41-47AE-4328-B7CA-828393E0C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5" y="461815"/>
            <a:ext cx="5312732" cy="3893236"/>
          </a:xfrm>
          <a:prstGeom prst="rect">
            <a:avLst/>
          </a:prstGeom>
        </p:spPr>
      </p:pic>
      <p:graphicFrame>
        <p:nvGraphicFramePr>
          <p:cNvPr id="18" name="Tabella 18">
            <a:extLst>
              <a:ext uri="{FF2B5EF4-FFF2-40B4-BE49-F238E27FC236}">
                <a16:creationId xmlns:a16="http://schemas.microsoft.com/office/drawing/2014/main" id="{C98E079D-9A44-4122-BE6F-4750D910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72766"/>
              </p:ext>
            </p:extLst>
          </p:nvPr>
        </p:nvGraphicFramePr>
        <p:xfrm>
          <a:off x="1648691" y="4877913"/>
          <a:ext cx="889461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646">
                  <a:extLst>
                    <a:ext uri="{9D8B030D-6E8A-4147-A177-3AD203B41FA5}">
                      <a16:colId xmlns:a16="http://schemas.microsoft.com/office/drawing/2014/main" val="2824509628"/>
                    </a:ext>
                  </a:extLst>
                </a:gridCol>
                <a:gridCol w="6236972">
                  <a:extLst>
                    <a:ext uri="{9D8B030D-6E8A-4147-A177-3AD203B41FA5}">
                      <a16:colId xmlns:a16="http://schemas.microsoft.com/office/drawing/2014/main" val="2066783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Standard Servo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The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pinion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moves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from 0º to 180º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70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360º Servo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The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pinion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rotates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freely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clockwise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- counter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clockwise</a:t>
                      </a:r>
                      <a:endParaRPr lang="it-IT" sz="1800" b="0" dirty="0">
                        <a:solidFill>
                          <a:schemeClr val="tx1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1759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Servos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can be </a:t>
                      </a:r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driven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by </a:t>
                      </a:r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angles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(0º to 180º) or by </a:t>
                      </a:r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microseconds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(1000 to 2000.. </a:t>
                      </a:r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sometimes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500 to 2500)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sz="1400" b="0" dirty="0">
                        <a:solidFill>
                          <a:schemeClr val="tx1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0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44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090145-5375-478B-8B4A-E0F5BA7E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92273" cy="3801005"/>
          </a:xfrm>
          <a:prstGeom prst="rect">
            <a:avLst/>
          </a:prstGeom>
        </p:spPr>
      </p:pic>
      <p:pic>
        <p:nvPicPr>
          <p:cNvPr id="2054" name="Picture 6" descr="Servo MotorWorking Principle | GlobalSpec">
            <a:extLst>
              <a:ext uri="{FF2B5EF4-FFF2-40B4-BE49-F238E27FC236}">
                <a16:creationId xmlns:a16="http://schemas.microsoft.com/office/drawing/2014/main" id="{71382FCC-9746-4F76-A268-1A6ED3CB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4" y="2385988"/>
            <a:ext cx="6308436" cy="44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5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ESP32Servo Class highlights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Standard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constructor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The new instance will not be attached to any pin.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Servo();</a:t>
            </a:r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Associate this instance with a servomotor whose input is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connected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to pin.</a:t>
            </a: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pin          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Pin connected to the servo pulse wave input.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Channel which is set to ESP32 Arduino function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ledcSetup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(). 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      Channel must be number between 0 - 15.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minAngle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Target angle (in degrees) associated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minPulseWidth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 Defaults to MIN_ANGLE = 0.</a:t>
            </a:r>
            <a:endParaRPr lang="fr-F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maxAngle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Target angle (in degrees) associated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maxPulseWidth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 Defaults to MAX_ANGLE = 180.</a:t>
            </a:r>
            <a:endParaRPr lang="fr-F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minPulseWidth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Minimum pulse width to write to pin, microseconds.  Defaults to MIN_PULSE_WIDTH = 544.</a:t>
            </a:r>
            <a:endParaRPr lang="fr-F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maxPulseWidth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: Maximum pulse width to write to pin, microseconds.  Defaults to MAX_PULSE_WIDTH = 2400.</a:t>
            </a: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return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true if no error occurs.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attach(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pin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channel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CHANNEL_NOT_ATTACHED,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minAngle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MIN_ANGLE,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maxAngle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MAX_ANGLE, 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minPulseWidth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MIN_PULSE_WIDTH,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maxPulseWidth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MAX_PULSE_WIDTH);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the servomotor target angle.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degrees: Target angle, in degrees. If the target angle is outside the range specified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at attach() time, it will be clamped to lie in that range.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degrees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the pulse width, in microseconds.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pulseWidth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 Pulse width to send to the servomotor, in microseconds. If outside of the range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   specified at attach() time, it is clamped to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lie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in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that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range.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writeMicroseconds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pulseUs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1676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4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DS3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quale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voglio usare: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DualShock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3 o 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"ESP32Servo.h"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"PS4Controller.h"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"Ps3Controller.h"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configurazione motore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SERVO_PIN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25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pin al quale è collegato il segnale del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SERVO_CHANNEL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4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canale utilizzato per la gestione del PWM.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se non stai cosa stai facendo, lascia questo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valoe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DEVE ESSERE DIVERSO PER OGNI MOTORE/SERVO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"00:11:22:33:44:55"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indirizzo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bluetooth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utilizzato per l'accoppiamento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tra l'ESP32 ed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Inserisci il tuo valore definendo sei byte in formato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esadecimale, separati da due punti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Questo indirizzo deve essere uguale a quello settato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sul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mediante l'utility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sixaxispairtool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Servo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myServo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oggetto per la gestione del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4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si 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it-IT" sz="1400" dirty="0"/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ogni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qualvolta che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si disconnette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ci sarà un nuovo pacchetto dati inviato dal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  uint8_t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lTrigger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angle;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leggo il valore del grilletto sinistro (utilizzato per muovere il servo)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lTrigger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PS4.data.analog.button.l2;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lTrigger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Ps3.data.analog.button.l2;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il valore dei trigger vanno da 0 (non premuto) a 255 (completamente premuto)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mentre il servo si muove tra zero gradi e 180 gradi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angle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map(lTrigger, 0, 255, 0, 180);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aggiorno la posizione del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myServo.write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(angle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endParaRPr lang="it-IT" sz="1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it-IT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0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 {</a:t>
            </a: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inizializza la seriale e stampa un messaggio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Serial.begin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(115200);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delay(1000);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Serial.printf(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"\n\n---| ESP32 BattleBots controller |---\n\n"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configuro l'oggetto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myServo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specificando su quale pin dell'ESP32 è collegato il segnale del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e quale canale PWM utilizzare per la generazione del segnale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myServo.attach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smtClean="0">
                <a:solidFill>
                  <a:srgbClr val="6F008A"/>
                </a:solidFill>
                <a:latin typeface="Cascadia Mono" panose="020B0609020000020004" pitchFamily="49" charset="0"/>
              </a:rPr>
              <a:t>SERVO_PIN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SERVO_CHANNEL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inizializza la libreria per la gestione della comunicazione tra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DS4 e la M5Stack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Stamp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Pico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(!PS4.begin(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(!Ps3.begin(MY_BT_ADDRESS))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NOT initialized."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it-IT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else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initialization done."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CONTINUA -----&gt;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7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C387F24-0C0B-4072-9E29-BB262736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8" y="0"/>
            <a:ext cx="11746084" cy="6858000"/>
          </a:xfrm>
          <a:prstGeom prst="rect">
            <a:avLst/>
          </a:prstGeom>
        </p:spPr>
      </p:pic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B011AB7D-0644-45EE-8D7D-93A515A1B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75663"/>
              </p:ext>
            </p:extLst>
          </p:nvPr>
        </p:nvGraphicFramePr>
        <p:xfrm>
          <a:off x="352267" y="4073236"/>
          <a:ext cx="2233915" cy="1126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86">
                  <a:extLst>
                    <a:ext uri="{9D8B030D-6E8A-4147-A177-3AD203B41FA5}">
                      <a16:colId xmlns:a16="http://schemas.microsoft.com/office/drawing/2014/main" val="4032267437"/>
                    </a:ext>
                  </a:extLst>
                </a:gridCol>
                <a:gridCol w="882929">
                  <a:extLst>
                    <a:ext uri="{9D8B030D-6E8A-4147-A177-3AD203B41FA5}">
                      <a16:colId xmlns:a16="http://schemas.microsoft.com/office/drawing/2014/main" val="2139715659"/>
                    </a:ext>
                  </a:extLst>
                </a:gridCol>
              </a:tblGrid>
              <a:tr h="563419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NEOPIXEL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G27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63078"/>
                  </a:ext>
                </a:extLst>
              </a:tr>
              <a:tr h="563419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BUTTON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G39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85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07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&lt;----- </a:t>
            </a:r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CONTINUA</a:t>
            </a: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setto le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verranno chiamate ogni qualvolta che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si connette/disconnette/ci sono nuovi pacchetti contenenti lo stato del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(pulsanti premuti, posizione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stick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triggers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etc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PS4.attachOnConnect(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PS4.attachOnDisconnect(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PS4.attach(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Ps3.attachOnConnect(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Ps3.attachOnDisconnect(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Ps3.attach(</a:t>
            </a:r>
            <a:r>
              <a:rPr lang="it-IT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loop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32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FCC1A-3D2D-43FD-BE02-8813831D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FARE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04E3D-2589-4536-BA7D-792962E0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Dettagli </a:t>
            </a:r>
            <a:r>
              <a:rPr lang="it-IT" dirty="0"/>
              <a:t>brushless</a:t>
            </a:r>
          </a:p>
          <a:p>
            <a:r>
              <a:rPr lang="it-IT" dirty="0"/>
              <a:t>Esempio </a:t>
            </a:r>
            <a:r>
              <a:rPr lang="it-IT" dirty="0" err="1"/>
              <a:t>brushless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269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63A4EF2-B574-4261-BFD2-50034F7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28" y="574411"/>
            <a:ext cx="3543795" cy="26006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3136574-37D5-4448-93D7-6DE439EB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73" y="3369061"/>
            <a:ext cx="2886478" cy="27245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BF6A66E-6A28-4547-BC92-C716F50B8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7" y="92137"/>
            <a:ext cx="6106381" cy="3565236"/>
          </a:xfrm>
          <a:prstGeom prst="rect">
            <a:avLst/>
          </a:prstGeom>
        </p:spPr>
      </p:pic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CBEFA69F-E630-4CA6-9E63-672110E04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52306"/>
              </p:ext>
            </p:extLst>
          </p:nvPr>
        </p:nvGraphicFramePr>
        <p:xfrm>
          <a:off x="987248" y="3896976"/>
          <a:ext cx="44557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89">
                  <a:extLst>
                    <a:ext uri="{9D8B030D-6E8A-4147-A177-3AD203B41FA5}">
                      <a16:colId xmlns:a16="http://schemas.microsoft.com/office/drawing/2014/main" val="1078979069"/>
                    </a:ext>
                  </a:extLst>
                </a:gridCol>
                <a:gridCol w="2227889">
                  <a:extLst>
                    <a:ext uri="{9D8B030D-6E8A-4147-A177-3AD203B41FA5}">
                      <a16:colId xmlns:a16="http://schemas.microsoft.com/office/drawing/2014/main" val="93485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M5Stack Stamp Pico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WeAct</a:t>
                      </a:r>
                      <a:r>
                        <a:rPr lang="it-IT" dirty="0"/>
                        <a:t> USB2UART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4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3V3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94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25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47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71504"/>
                  </a:ext>
                </a:extLst>
              </a:tr>
            </a:tbl>
          </a:graphicData>
        </a:graphic>
      </p:graphicFrame>
      <p:sp>
        <p:nvSpPr>
          <p:cNvPr id="2" name="Ovale 1">
            <a:extLst>
              <a:ext uri="{FF2B5EF4-FFF2-40B4-BE49-F238E27FC236}">
                <a16:creationId xmlns:a16="http://schemas.microsoft.com/office/drawing/2014/main" id="{0E16ACBE-E807-4B16-A132-CD17331593E7}"/>
              </a:ext>
            </a:extLst>
          </p:cNvPr>
          <p:cNvSpPr/>
          <p:nvPr/>
        </p:nvSpPr>
        <p:spPr>
          <a:xfrm rot="18797774">
            <a:off x="8145240" y="5357068"/>
            <a:ext cx="860016" cy="5777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45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Leggere/modificare l’indirizzo Bluetooth al quale il controller dovrà collegarsi</a:t>
            </a: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1) Installare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SixaxisPairTool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ed eseguirlo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2) Connettere il controller al PC con un cavo dati USB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3) Modificare l’indirizzo Bluetooth inserendo il nuovo nel formato XX:XX:XX:XX:XX:XX 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nel campo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Change</a:t>
            </a:r>
            <a:r>
              <a:rPr lang="it-IT" dirty="0">
                <a:solidFill>
                  <a:srgbClr val="0000FF"/>
                </a:solidFill>
                <a:latin typeface="Cascadia Mono" panose="020B0609020000020004" pitchFamily="49" charset="0"/>
              </a:rPr>
              <a:t> Master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e premere </a:t>
            </a:r>
            <a:r>
              <a:rPr lang="it-IT" dirty="0">
                <a:solidFill>
                  <a:srgbClr val="0000FF"/>
                </a:solidFill>
                <a:latin typeface="Cascadia Mono" panose="020B0609020000020004" pitchFamily="49" charset="0"/>
              </a:rPr>
              <a:t>Update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OPPURE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Copiare l’indirizzo presente nel campo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Current</a:t>
            </a:r>
            <a:r>
              <a:rPr lang="it-IT" dirty="0">
                <a:solidFill>
                  <a:srgbClr val="0000FF"/>
                </a:solidFill>
                <a:latin typeface="Cascadia Mono" panose="020B0609020000020004" pitchFamily="49" charset="0"/>
              </a:rPr>
              <a:t> Master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ed inserirlo all’interno 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dello sketch nella funzione membro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   Ps3.begin(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&lt;indirizzo </a:t>
            </a:r>
            <a:r>
              <a:rPr lang="it-IT" i="1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bt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OPPURE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   PS4.begin(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&lt;indirizzo </a:t>
            </a:r>
            <a:r>
              <a:rPr lang="it-IT" i="1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bt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62696A-7DCA-4601-8A43-856064E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38" y="1205048"/>
            <a:ext cx="609685" cy="6096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2DE457-7DCA-4D8A-8DFD-12D52B2A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32" y="3078241"/>
            <a:ext cx="269595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9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Se il controller si disconnette dall’ESP32 subito dopo essersi connesso </a:t>
            </a: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1) Scaricare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esptool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da qui: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  <a:hlinkClick r:id="rId2"/>
              </a:rPr>
              <a:t>https://github.com/espressif/esptool/releases/latest</a:t>
            </a: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Assicurarsi di scaricare la versione compatibile con il proprio Sistema Operativo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2) Decomprimere il pacchetto scaricato al punto 1)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3) Aprire un prompt dei comandi e spostarsi nella directory dove si è decompresso il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pacchetto </a:t>
            </a:r>
            <a:r>
              <a:rPr lang="it-IT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esptool</a:t>
            </a: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AutoNum type="arabicParenR"/>
            </a:pP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4) Assicurarsi che l’ESP32 sia connesso al PC con un cavo dati e che non ci siano monitor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seriali aperti</a:t>
            </a:r>
          </a:p>
          <a:p>
            <a:pPr marL="342900" indent="-342900">
              <a:buAutoNum type="arabicParenR"/>
            </a:pP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5) Eseguire il comando 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esptool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--chip esp32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erase_flash</a:t>
            </a:r>
            <a:endParaRPr lang="it-IT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6) Ricaricare il firmware e riprovare a connettere il controller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967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EA80140-EA86-4EA7-ABDA-B6AFA0D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2" y="0"/>
            <a:ext cx="11587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AD14F86-D00B-45A9-95AD-F5932DC6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6" y="436017"/>
            <a:ext cx="7536873" cy="598596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9C7895C8-38B0-4017-8069-2EC6D3ACC1CD}"/>
              </a:ext>
            </a:extLst>
          </p:cNvPr>
          <p:cNvSpPr/>
          <p:nvPr/>
        </p:nvSpPr>
        <p:spPr>
          <a:xfrm>
            <a:off x="1320801" y="3629891"/>
            <a:ext cx="1967346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8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4EDD6B-6EF0-46E8-B0D5-305C4F9E6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1"/>
          <a:stretch/>
        </p:blipFill>
        <p:spPr>
          <a:xfrm>
            <a:off x="0" y="258615"/>
            <a:ext cx="6696635" cy="64423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547E695-40D8-463D-9697-60DFF35F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3" y="258615"/>
            <a:ext cx="5495365" cy="20404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21C3D3-3BFB-4B2A-8895-03D3A8BB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632" y="2603858"/>
            <a:ext cx="5495365" cy="170118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8958179-542B-4F8C-A797-FECE58DE6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635" y="4526344"/>
            <a:ext cx="5495365" cy="19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9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CDrv8833 Class highlights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Specialized constructor. Default decay mode: SLOW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in1Pin       : DRV8833 IN1/IN3 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in2Pin       : DRV8833 IN2/IN4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: ESP32 PWM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(0..15) - ESP32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ledc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functions</a:t>
            </a:r>
            <a:endParaRPr lang="fr-F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swapDirection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 swap motor rotation direction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Cdrv8833(</a:t>
            </a:r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uint8_t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in1Pin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uint8_t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in2Pin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uint8_t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swapDirection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motor rotation direction/speed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power: rotation power. -100..100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Negative numbers mean reverse rotation; positive numbers mean forward direction.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Zero stop the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rotation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return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true if no error occurs.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move(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int8_t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power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the decay mode. Default decay mode: SLOW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decayMode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 new decay mode. Values are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 drv8833DecaySlow - good torque, high power consumption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 drv8833DecayFast - poor torque, low power consumption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setDecayMode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drv8833DecayMode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decayMode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Swap the motor rotation direction.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Useful for wrong cabling / driving two opposite motors (left wheel + right wheel motor of a vehicle)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swapDirection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-&gt; swap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rotation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direction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swapDirection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swapDirection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30CBD2-FA42-4266-A2D3-487EDCB5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2" b="46797"/>
          <a:stretch/>
        </p:blipFill>
        <p:spPr>
          <a:xfrm>
            <a:off x="8239125" y="3512128"/>
            <a:ext cx="3952875" cy="19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4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1911</Words>
  <Application>Microsoft Office PowerPoint</Application>
  <PresentationFormat>Widescreen</PresentationFormat>
  <Paragraphs>370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 FARE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海斗 Ledda</dc:creator>
  <cp:lastModifiedBy>Stefano</cp:lastModifiedBy>
  <cp:revision>24</cp:revision>
  <dcterms:created xsi:type="dcterms:W3CDTF">2024-04-03T14:19:44Z</dcterms:created>
  <dcterms:modified xsi:type="dcterms:W3CDTF">2024-04-16T17:09:47Z</dcterms:modified>
</cp:coreProperties>
</file>