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15B966-8F4F-43A7-AFDB-1E1B5BCEF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246937C-434B-4F21-8014-3AF612056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F2429E-E8D2-484D-A9A0-9B152056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7FC2-37C2-4125-807E-1D9B6D61F791}" type="datetimeFigureOut">
              <a:rPr lang="it-IT" smtClean="0"/>
              <a:t>04/04/2024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2B59B1-A2A2-4657-BE6D-EF5FF364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D00CED-FA27-4740-813B-5F13CD84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9807-26DF-427E-B7A6-91A7E8FFF7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75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14121B-470C-4187-A881-3F7FAAE4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699600C-212D-4F3F-82D1-AB797D8CD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D7B069-8099-4EB1-896B-AFF68103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7FC2-37C2-4125-807E-1D9B6D61F791}" type="datetimeFigureOut">
              <a:rPr lang="it-IT" smtClean="0"/>
              <a:t>04/04/2024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5766FA-6337-4CCD-8A4D-FC1F426A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4D2FFD-F3EB-4CE5-875F-C27AC8E0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9807-26DF-427E-B7A6-91A7E8FFF7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824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EDB278B-B52C-451F-856A-1660F3BCD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B1C663E-D1A0-438E-B752-8E8DE5204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D67E9A-0EB3-474A-B09B-67E8FAF7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7FC2-37C2-4125-807E-1D9B6D61F791}" type="datetimeFigureOut">
              <a:rPr lang="it-IT" smtClean="0"/>
              <a:t>04/04/2024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991282-A2D5-45AC-9D76-F72F22DFB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2B4EBD-7F43-40C2-9DF5-F274D399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9807-26DF-427E-B7A6-91A7E8FFF7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882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8F382F-9521-4FB0-9FF5-8C7FB4685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358AA1-C4E1-4432-9EEE-AE6C7A75F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3873CB-EA7E-4499-9002-5177A5E2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7FC2-37C2-4125-807E-1D9B6D61F791}" type="datetimeFigureOut">
              <a:rPr lang="it-IT" smtClean="0"/>
              <a:t>04/04/2024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BBCA88-0674-42E2-9061-5A8B51A9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B5630D-F58C-4F63-8EDB-69EDD4ED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9807-26DF-427E-B7A6-91A7E8FFF7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182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BC3BD-57BF-45EC-B00A-1477240F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3AB9DD4-27C1-43A6-9557-F9EE30F29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E9B52D-6E4C-4C3B-A661-4D88D099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7FC2-37C2-4125-807E-1D9B6D61F791}" type="datetimeFigureOut">
              <a:rPr lang="it-IT" smtClean="0"/>
              <a:t>04/04/2024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A9A817-779B-4ACD-BC39-11F289B5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27CAF1-38C7-4842-A4E3-7270B473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9807-26DF-427E-B7A6-91A7E8FFF7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820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1F9AEB-B728-49CC-9A1D-9C15A64B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7D8137-3576-41C6-9131-0EC9A8402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D82407A-5400-45EB-8B0E-223F53157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EB17884-D389-486E-8722-7F4B7C54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7FC2-37C2-4125-807E-1D9B6D61F791}" type="datetimeFigureOut">
              <a:rPr lang="it-IT" smtClean="0"/>
              <a:t>04/04/2024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19C998B-1786-4748-AD56-C540BDC9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C77F4EA-1A15-4D67-94EA-79D96819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9807-26DF-427E-B7A6-91A7E8FFF7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76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00523C-E66A-4627-9DC0-4EB52E57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063159-1476-4147-B235-1B4E5A155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0AA7548-EA86-4143-995F-850BF1FCA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0F09658-11FA-4EC1-9BEF-6747307FB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251B58D-081F-4D0E-BE90-93A5BB96A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35F494F-C173-4C59-9EB1-91A07DA3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7FC2-37C2-4125-807E-1D9B6D61F791}" type="datetimeFigureOut">
              <a:rPr lang="it-IT" smtClean="0"/>
              <a:t>04/04/2024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7B865F7-0171-4A47-A62E-945EAF85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CA22173-F037-42E8-9445-9BE8BEA7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9807-26DF-427E-B7A6-91A7E8FFF7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32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33DA5A-4884-40C6-8572-0AF2EF2A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415B6D-2390-4E7D-B717-4C2B9C63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7FC2-37C2-4125-807E-1D9B6D61F791}" type="datetimeFigureOut">
              <a:rPr lang="it-IT" smtClean="0"/>
              <a:t>04/04/2024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625757-147F-40C6-8A47-BB269AA4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A937E5-D956-4591-AAE1-27B9CBF5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9807-26DF-427E-B7A6-91A7E8FFF7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284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A5D6E94-3A86-4906-A1DA-78CD97677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7FC2-37C2-4125-807E-1D9B6D61F791}" type="datetimeFigureOut">
              <a:rPr lang="it-IT" smtClean="0"/>
              <a:t>04/04/2024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781037A-3AA6-4B9E-88CF-258628DF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60A8512-EE70-4C2B-832F-E3FDF4B6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9807-26DF-427E-B7A6-91A7E8FFF7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106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D5D1CC-41B5-4527-ABA9-1B7CB9FA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041EC9-8954-4FDF-BD6B-A205BCDBD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4AE9F38-56BE-40FB-AAA3-A43FCDE6A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F13EB9D-51A9-42BF-9C4F-85A97314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7FC2-37C2-4125-807E-1D9B6D61F791}" type="datetimeFigureOut">
              <a:rPr lang="it-IT" smtClean="0"/>
              <a:t>04/04/2024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621DC82-AE86-4A53-8BB8-81E6D473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4F7C27-8098-40C9-A304-2545F901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9807-26DF-427E-B7A6-91A7E8FFF7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626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E79CDA-E3C5-477A-9221-4F3F100D5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9C40BAC-F519-4B8A-854B-7366E80B5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3E94687-54EA-48EB-9951-DF9D39A6F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A8BC16-9EA4-4AFF-A30A-20F9B13D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7FC2-37C2-4125-807E-1D9B6D61F791}" type="datetimeFigureOut">
              <a:rPr lang="it-IT" smtClean="0"/>
              <a:t>04/04/2024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76FF7E9-73AE-49FD-A61D-10CC718A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2670B98-71C7-4202-8B69-547EF438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9807-26DF-427E-B7A6-91A7E8FFF7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671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49BDC9F-5514-45CA-A54C-5EF08801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9539B9-B57F-482B-A4DC-A5CF722D6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34D008-64B9-4902-98D8-67EC06B32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87FC2-37C2-4125-807E-1D9B6D61F791}" type="datetimeFigureOut">
              <a:rPr lang="it-IT" smtClean="0"/>
              <a:t>04/04/2024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6DAD1D-6A79-488F-8FD7-C58D91F8A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A1C8F1-743B-4471-8047-B6F5CD4A5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79807-26DF-427E-B7A6-91A7E8FFF7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41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spressif/esptool/releases/lates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724EDD6B-6EF0-46E8-B0D5-305C4F9E6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96635" cy="6858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547E695-40D8-463D-9697-60DFF35FC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633" y="258615"/>
            <a:ext cx="5495365" cy="204043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721C3D3-3BFB-4B2A-8895-03D3A8BB7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632" y="2603858"/>
            <a:ext cx="5495365" cy="170118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8958179-542B-4F8C-A797-FECE58DE6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635" y="4526344"/>
            <a:ext cx="5495365" cy="199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99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502C0F-467C-4C1E-B01E-59CB5E559949}"/>
              </a:ext>
            </a:extLst>
          </p:cNvPr>
          <p:cNvSpPr txBox="1"/>
          <p:nvPr/>
        </p:nvSpPr>
        <p:spPr>
          <a:xfrm>
            <a:off x="0" y="0"/>
            <a:ext cx="121920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C00000"/>
                </a:solidFill>
                <a:latin typeface="Cascadia Mono" panose="020B0609020000020004" pitchFamily="49" charset="0"/>
              </a:rPr>
              <a:t>Se il controller si disconnette dall’ESP32 subito dopo essersi connesso </a:t>
            </a:r>
          </a:p>
          <a:p>
            <a:endParaRPr lang="it-IT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1) Scaricare </a:t>
            </a:r>
            <a:r>
              <a:rPr lang="it-IT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esptool</a:t>
            </a:r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da qui:</a:t>
            </a: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  <a:hlinkClick r:id="rId2"/>
              </a:rPr>
              <a:t>https://github.com/espressif/esptool/releases/latest</a:t>
            </a:r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Assicurarsi di scaricare la versione compatibile con il proprio Sistema Operativo</a:t>
            </a: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2) Decomprimere il pacchetto scaricato al punto 1)</a:t>
            </a: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3) Aprire un prompt dei comandi e spostarsi nella directory dove si è decompresso il</a:t>
            </a: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  pacchetto </a:t>
            </a:r>
            <a:r>
              <a:rPr lang="it-IT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esptool</a:t>
            </a:r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342900" indent="-342900">
              <a:buAutoNum type="arabicParenR"/>
            </a:pPr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4) Assicurarsi che l’ESP32 sia connesso al PC con un cavo dati e che non ci siano monitor</a:t>
            </a: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  seriali aperti</a:t>
            </a:r>
          </a:p>
          <a:p>
            <a:pPr marL="342900" indent="-342900">
              <a:buAutoNum type="arabicParenR"/>
            </a:pPr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5) Eseguire il comando </a:t>
            </a: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esptool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 --chip esp32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erase_flash</a:t>
            </a:r>
            <a:endParaRPr lang="it-IT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6) Ricaricare il firmware e riprovare a connettere il controller</a:t>
            </a: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99679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502C0F-467C-4C1E-B01E-59CB5E559949}"/>
              </a:ext>
            </a:extLst>
          </p:cNvPr>
          <p:cNvSpPr txBox="1"/>
          <p:nvPr/>
        </p:nvSpPr>
        <p:spPr>
          <a:xfrm>
            <a:off x="0" y="0"/>
            <a:ext cx="12192000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C00000"/>
                </a:solidFill>
                <a:latin typeface="Cascadia Mono" panose="020B0609020000020004" pitchFamily="49" charset="0"/>
              </a:rPr>
              <a:t>Leggere/modificare l’indirizzo Bluetooth al quale il controller dovrà collegarsi</a:t>
            </a:r>
          </a:p>
          <a:p>
            <a:endParaRPr lang="it-IT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1) Installare </a:t>
            </a:r>
            <a:r>
              <a:rPr lang="it-IT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SixaxisPairTool</a:t>
            </a:r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ed eseguirlo</a:t>
            </a: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2) Connettere il controller al PC con un cavo dati USB</a:t>
            </a: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3) Modificare l’indirizzo Bluetooth inserendo il nuovo nel formato XX:XX:XX:XX:XX:XX </a:t>
            </a: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  nel campo </a:t>
            </a:r>
            <a:r>
              <a:rPr lang="it-IT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Change</a:t>
            </a:r>
            <a:r>
              <a:rPr lang="it-IT" dirty="0">
                <a:solidFill>
                  <a:srgbClr val="0000FF"/>
                </a:solidFill>
                <a:latin typeface="Cascadia Mono" panose="020B0609020000020004" pitchFamily="49" charset="0"/>
              </a:rPr>
              <a:t> Master </a:t>
            </a:r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e premere </a:t>
            </a:r>
            <a:r>
              <a:rPr lang="it-IT" dirty="0">
                <a:solidFill>
                  <a:srgbClr val="0000FF"/>
                </a:solidFill>
                <a:latin typeface="Cascadia Mono" panose="020B0609020000020004" pitchFamily="49" charset="0"/>
              </a:rPr>
              <a:t>Update</a:t>
            </a: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  OPPURE</a:t>
            </a: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  Copiare l’indirizzo presente nel campo </a:t>
            </a:r>
            <a:r>
              <a:rPr lang="it-IT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Current</a:t>
            </a:r>
            <a:r>
              <a:rPr lang="it-IT" dirty="0">
                <a:solidFill>
                  <a:srgbClr val="0000FF"/>
                </a:solidFill>
                <a:latin typeface="Cascadia Mono" panose="020B0609020000020004" pitchFamily="49" charset="0"/>
              </a:rPr>
              <a:t> Master </a:t>
            </a:r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ed inserirlo all’interno </a:t>
            </a: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  dello sketch nella funzione membro</a:t>
            </a: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     Ps3.begin(</a:t>
            </a:r>
            <a:r>
              <a:rPr lang="it-IT" i="1" dirty="0">
                <a:solidFill>
                  <a:srgbClr val="008000"/>
                </a:solidFill>
                <a:latin typeface="Cascadia Mono" panose="020B0609020000020004" pitchFamily="49" charset="0"/>
              </a:rPr>
              <a:t>&lt;indirizzo </a:t>
            </a:r>
            <a:r>
              <a:rPr lang="it-IT" i="1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bt</a:t>
            </a:r>
            <a:r>
              <a:rPr lang="it-IT" i="1" dirty="0">
                <a:solidFill>
                  <a:srgbClr val="008000"/>
                </a:solidFill>
                <a:latin typeface="Cascadia Mono" panose="020B0609020000020004" pitchFamily="49" charset="0"/>
              </a:rPr>
              <a:t>&gt;</a:t>
            </a:r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  OPPURE</a:t>
            </a:r>
          </a:p>
          <a:p>
            <a:endParaRPr lang="it-IT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     PS4.begin(</a:t>
            </a:r>
            <a:r>
              <a:rPr lang="it-IT" i="1" dirty="0">
                <a:solidFill>
                  <a:srgbClr val="008000"/>
                </a:solidFill>
                <a:latin typeface="Cascadia Mono" panose="020B0609020000020004" pitchFamily="49" charset="0"/>
              </a:rPr>
              <a:t>&lt;indirizzo </a:t>
            </a:r>
            <a:r>
              <a:rPr lang="it-IT" i="1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bt</a:t>
            </a:r>
            <a:r>
              <a:rPr lang="it-IT" i="1" dirty="0">
                <a:solidFill>
                  <a:srgbClr val="008000"/>
                </a:solidFill>
                <a:latin typeface="Cascadia Mono" panose="020B0609020000020004" pitchFamily="49" charset="0"/>
              </a:rPr>
              <a:t>&gt;</a:t>
            </a:r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it-IT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162696A-7DCA-4601-8A43-856064E8A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838" y="1205048"/>
            <a:ext cx="609685" cy="60968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32DE457-7DCA-4D8A-8DFD-12D52B2A8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224" y="3041297"/>
            <a:ext cx="2695951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9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28382E89-37FB-4C9C-AB26-1313DA7CB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0"/>
            <a:ext cx="9753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5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AD14F86-D00B-45A9-95AD-F5932DC6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326" y="436017"/>
            <a:ext cx="7536873" cy="5985965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9C7895C8-38B0-4017-8069-2EC6D3ACC1CD}"/>
              </a:ext>
            </a:extLst>
          </p:cNvPr>
          <p:cNvSpPr/>
          <p:nvPr/>
        </p:nvSpPr>
        <p:spPr>
          <a:xfrm>
            <a:off x="1320801" y="3629891"/>
            <a:ext cx="1967346" cy="720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186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C387F24-0C0B-4072-9E29-BB262736B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58" y="0"/>
            <a:ext cx="11746084" cy="6858000"/>
          </a:xfrm>
          <a:prstGeom prst="rect">
            <a:avLst/>
          </a:prstGeom>
        </p:spPr>
      </p:pic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B011AB7D-0644-45EE-8D7D-93A515A1B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64599"/>
              </p:ext>
            </p:extLst>
          </p:nvPr>
        </p:nvGraphicFramePr>
        <p:xfrm>
          <a:off x="9458036" y="3250430"/>
          <a:ext cx="1939638" cy="998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019">
                  <a:extLst>
                    <a:ext uri="{9D8B030D-6E8A-4147-A177-3AD203B41FA5}">
                      <a16:colId xmlns:a16="http://schemas.microsoft.com/office/drawing/2014/main" val="4032267437"/>
                    </a:ext>
                  </a:extLst>
                </a:gridCol>
                <a:gridCol w="766619">
                  <a:extLst>
                    <a:ext uri="{9D8B030D-6E8A-4147-A177-3AD203B41FA5}">
                      <a16:colId xmlns:a16="http://schemas.microsoft.com/office/drawing/2014/main" val="2139715659"/>
                    </a:ext>
                  </a:extLst>
                </a:gridCol>
              </a:tblGrid>
              <a:tr h="499149">
                <a:tc>
                  <a:txBody>
                    <a:bodyPr/>
                    <a:lstStyle/>
                    <a:p>
                      <a:r>
                        <a:rPr lang="it-IT" b="1" dirty="0" err="1">
                          <a:solidFill>
                            <a:schemeClr val="bg1"/>
                          </a:solidFill>
                        </a:rPr>
                        <a:t>Neopixel</a:t>
                      </a:r>
                      <a:endParaRPr lang="it-IT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G27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63078"/>
                  </a:ext>
                </a:extLst>
              </a:tr>
              <a:tr h="499149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Button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G39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856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07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63A4EF2-B574-4261-BFD2-50034F7E0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628" y="574411"/>
            <a:ext cx="3543795" cy="260068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3136574-37D5-4448-93D7-6DE439EB4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973" y="3369061"/>
            <a:ext cx="2886478" cy="272453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BF6A66E-6A28-4547-BC92-C716F50B8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7" y="92137"/>
            <a:ext cx="6106381" cy="3565236"/>
          </a:xfrm>
          <a:prstGeom prst="rect">
            <a:avLst/>
          </a:prstGeom>
        </p:spPr>
      </p:pic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CBEFA69F-E630-4CA6-9E63-672110E04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352306"/>
              </p:ext>
            </p:extLst>
          </p:nvPr>
        </p:nvGraphicFramePr>
        <p:xfrm>
          <a:off x="987248" y="3896976"/>
          <a:ext cx="445577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7889">
                  <a:extLst>
                    <a:ext uri="{9D8B030D-6E8A-4147-A177-3AD203B41FA5}">
                      <a16:colId xmlns:a16="http://schemas.microsoft.com/office/drawing/2014/main" val="1078979069"/>
                    </a:ext>
                  </a:extLst>
                </a:gridCol>
                <a:gridCol w="2227889">
                  <a:extLst>
                    <a:ext uri="{9D8B030D-6E8A-4147-A177-3AD203B41FA5}">
                      <a16:colId xmlns:a16="http://schemas.microsoft.com/office/drawing/2014/main" val="934852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M5Stack Stamp Pico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WeAct</a:t>
                      </a:r>
                      <a:r>
                        <a:rPr lang="it-IT" dirty="0"/>
                        <a:t> USB2UART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41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3V3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3V3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394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25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01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72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DTR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47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71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45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502C0F-467C-4C1E-B01E-59CB5E559949}"/>
              </a:ext>
            </a:extLst>
          </p:cNvPr>
          <p:cNvSpPr txBox="1"/>
          <p:nvPr/>
        </p:nvSpPr>
        <p:spPr>
          <a:xfrm>
            <a:off x="0" y="0"/>
            <a:ext cx="1219200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DS4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4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DS3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3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CONTROLLER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DS4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quale joypad voglio usare: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DualShock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3 o 4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"Cdrv8833.h"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"ESP32Servo.h"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#if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CONTROLLER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DS4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"PS4Controller.h"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#elif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CONTROLLER == DS3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"Ps3Controller.h"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#endif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configurazione motore DC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MOTOR_PIN_A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18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pin al quale è connesso il pin IN1/IN3 del DRV8833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MOTOR_PIN_B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19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pin al quale è connesso il pin IN2/IN4 del DRV8833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MOTOR_CHANNEL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1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canale utilizzato per la gestione del PWM - 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DEVE ESSERE DIVERSO PER OGNI MOTORE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MOTOR_ROTATION_INVERTED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se vero, inverte il senso di rotazione del motore.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Utile se si è invertita la cablatura del motore/se il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motore è in posizione inversa rispetto all'altro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(coppia motore sinistro/destro)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MY_BT_ADDRESS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it-I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"00:11:22:33:44:55"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indirizzo bluetooth utilizzato per l'accoppiamento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tra l'ESP32 ed il joypad.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Inserisci il tuo valore definendo sei byte in formato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esadecimale, separati da due punti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Questo indirizzo deve essere uguale a quello settato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sul joypad mediante l'utility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sixaxispairtool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oggetto per la gestione del motore DC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Cdrv8833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DCMotor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MOTOR_PIN_A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MOTOR_PIN_B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MOTOR_CHANNEL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MOTOR_ROTATION_INVERTED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4058584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502C0F-467C-4C1E-B01E-59CB5E559949}"/>
              </a:ext>
            </a:extLst>
          </p:cNvPr>
          <p:cNvSpPr txBox="1"/>
          <p:nvPr/>
        </p:nvSpPr>
        <p:spPr>
          <a:xfrm>
            <a:off x="0" y="0"/>
            <a:ext cx="12192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callback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che verrà chiamata ogni qualvolta che il joypad si connette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onConnect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Serial.println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it-IT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onConnect</a:t>
            </a:r>
            <a:r>
              <a:rPr lang="it-I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callback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che verrà chiamata goni qualvolta che il joypad si disconnette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onDisconnect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Serial.println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it-IT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onDisconnect</a:t>
            </a:r>
            <a:r>
              <a:rPr lang="it-I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callback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che verrà chiamata ogni qualvolta che ci sarà un nuovo pacchetto dati inviato dal joypad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onPacket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   int8_t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ly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// leggo i valori dello stick sinistro del joypad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#if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CONTROLLER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DS4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ly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PS4.data.analog.stick.ly;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#elif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CONTROLLER == DS3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ly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Ps3.data.analog.stick.ly;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#endif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// i valori degli stick variano tra -128 e +127;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// la velocità di rotazione del motore varia tra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// -100 (100% indietro) e 100 (100% avanti)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value = map(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-128, 127, -100, 100);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// aggiorno la velocità di rotazione del motore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DCMotor.move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26651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502C0F-467C-4C1E-B01E-59CB5E559949}"/>
              </a:ext>
            </a:extLst>
          </p:cNvPr>
          <p:cNvSpPr txBox="1"/>
          <p:nvPr/>
        </p:nvSpPr>
        <p:spPr>
          <a:xfrm>
            <a:off x="0" y="0"/>
            <a:ext cx="12192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setup() {</a:t>
            </a: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// inizializza la seriale e stampa un messaggio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Serial.begin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(115200);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delay(1000);</a:t>
            </a:r>
          </a:p>
          <a:p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Serial.printf(</a:t>
            </a:r>
            <a:r>
              <a:rPr lang="pt-B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"\n\n---| ESP32 BattleBots controller |---\n\n"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// setto la modalità slow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decay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per i motori DC. Questo permette di avere una coppia maggiore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// sull'asse del motore rispetto a quanto potremmo ottenere con la modalità fast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decay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DCMotor.setDecayMode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400" dirty="0">
                <a:solidFill>
                  <a:srgbClr val="2F4F4F"/>
                </a:solidFill>
                <a:latin typeface="Cascadia Mono" panose="020B0609020000020004" pitchFamily="49" charset="0"/>
              </a:rPr>
              <a:t>drv8833DecaySlow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// inizializza la libreria per la gestione della comunicazione tra il joypad DS4 e la M5Stack Stamp Pico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#if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CONTROLLER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DS4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(!PS4.begin(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MY_BT_ADDRESS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)) {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#elif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CONTROLLER == DS3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(!Ps3.begin(MY_BT_ADDRESS)) {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#endif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Serial.println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"PS Library NOT initialized."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  </a:t>
            </a:r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(1);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}</a:t>
            </a:r>
          </a:p>
          <a:p>
            <a:r>
              <a:rPr lang="it-IT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else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Serial.println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"PS Library initialization done."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CONTINUA -----&gt;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99933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502C0F-467C-4C1E-B01E-59CB5E559949}"/>
              </a:ext>
            </a:extLst>
          </p:cNvPr>
          <p:cNvSpPr txBox="1"/>
          <p:nvPr/>
        </p:nvSpPr>
        <p:spPr>
          <a:xfrm>
            <a:off x="0" y="0"/>
            <a:ext cx="12192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&lt;----- CONTINUA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it-IT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setto le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callback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che verranno chiamate ogni qualvolta che il joypad 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si connette/disconnette/ci sono nuovi pacchetti contenenti lo stato del joypad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(pulsanti premuti, posizione stick, triggers, </a:t>
            </a:r>
            <a:r>
              <a:rPr lang="it-IT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etc</a:t>
            </a:r>
            <a:r>
              <a:rPr lang="it-IT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)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#if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CONTROLLER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it-IT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DS4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PS4.attachOnConnect(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onConnect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PS4.attachOnDisconnect(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onDisconnect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PS4.attach(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onPacket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#elif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CONTROLLER == DS3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Ps3.attachOnConnect(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onConnect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Ps3.attachOnDisconnect(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onDisconnect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Ps3.attach(</a:t>
            </a:r>
            <a:r>
              <a:rPr lang="it-I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onPacket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it-IT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#endif</a:t>
            </a:r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it-I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loop() {</a:t>
            </a:r>
          </a:p>
          <a:p>
            <a:r>
              <a:rPr lang="it-I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2133784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992</Words>
  <Application>Microsoft Office PowerPoint</Application>
  <PresentationFormat>Widescreen</PresentationFormat>
  <Paragraphs>170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Cascadia Mono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Stefano 海斗 Ledda</dc:creator>
  <cp:lastModifiedBy>Stefano 海斗 Ledda</cp:lastModifiedBy>
  <cp:revision>10</cp:revision>
  <dcterms:created xsi:type="dcterms:W3CDTF">2024-04-03T14:19:44Z</dcterms:created>
  <dcterms:modified xsi:type="dcterms:W3CDTF">2024-04-04T11:31:56Z</dcterms:modified>
</cp:coreProperties>
</file>