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ru/v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6912/" TargetMode="External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yntevo.com/smartgi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примере клиента </a:t>
            </a:r>
            <a:r>
              <a:rPr lang="en-US" dirty="0" smtClean="0"/>
              <a:t>TortoiseGit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44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 вопросов?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Давайте обсуждать!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3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Установить </a:t>
            </a:r>
            <a:r>
              <a:rPr lang="en-US" dirty="0" smtClean="0"/>
              <a:t>Git: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 </a:t>
            </a:r>
          </a:p>
          <a:p>
            <a:r>
              <a:rPr lang="ru-RU" dirty="0" smtClean="0"/>
              <a:t>Установить </a:t>
            </a:r>
            <a:r>
              <a:rPr lang="en-US" dirty="0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tortoisegit.org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dirty="0" smtClean="0"/>
              <a:t>Изучить книгу о </a:t>
            </a:r>
            <a:r>
              <a:rPr lang="en-US" dirty="0" smtClean="0"/>
              <a:t>Git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http://git-scm.com/book/ru/v1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9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отличается от </a:t>
            </a:r>
            <a:r>
              <a:rPr lang="en-US" dirty="0" smtClean="0"/>
              <a:t>SVN?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привычные операции - локально</a:t>
            </a:r>
          </a:p>
          <a:p>
            <a:r>
              <a:rPr lang="ru-RU" dirty="0" smtClean="0"/>
              <a:t>Обновления с сервера – это слияния</a:t>
            </a:r>
            <a:endParaRPr lang="en-US" dirty="0" smtClean="0"/>
          </a:p>
          <a:p>
            <a:r>
              <a:rPr lang="ru-RU" dirty="0" smtClean="0"/>
              <a:t>Можно получить данные с сервера </a:t>
            </a:r>
            <a:br>
              <a:rPr lang="ru-RU" dirty="0" smtClean="0"/>
            </a:br>
            <a:r>
              <a:rPr lang="ru-RU" dirty="0" smtClean="0"/>
              <a:t>а применять к локальным веткам позже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Fetch + Rebase)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2" name="Picture 4" descr="Centralized and distributed 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02" y="362465"/>
            <a:ext cx="6073185" cy="6090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начать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Клонировать репозиторий (</a:t>
            </a:r>
            <a:r>
              <a:rPr lang="en-US" dirty="0" smtClean="0"/>
              <a:t>Clone)</a:t>
            </a:r>
          </a:p>
          <a:p>
            <a:r>
              <a:rPr lang="ru-RU" dirty="0" smtClean="0"/>
              <a:t>Выкачать ветку </a:t>
            </a:r>
            <a:r>
              <a:rPr lang="en-US" b="1" dirty="0" smtClean="0"/>
              <a:t>develop</a:t>
            </a:r>
          </a:p>
          <a:p>
            <a:pPr lvl="1"/>
            <a:r>
              <a:rPr lang="ru-RU" dirty="0" smtClean="0"/>
              <a:t>Для локальных изменений можно создать временную ветку локально и переключиться на нее</a:t>
            </a:r>
          </a:p>
          <a:p>
            <a:r>
              <a:rPr lang="ru-RU" dirty="0" smtClean="0"/>
              <a:t>Работать, делать локальные коммиты (</a:t>
            </a:r>
            <a:r>
              <a:rPr lang="en-US" dirty="0" smtClean="0"/>
              <a:t>Commit)</a:t>
            </a:r>
            <a:endParaRPr lang="ru-RU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3" y="2230764"/>
            <a:ext cx="2772162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3" y="2637698"/>
            <a:ext cx="2076740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09" y="3660699"/>
            <a:ext cx="2457793" cy="22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8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процессе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Обновляться с сервера (</a:t>
            </a:r>
            <a:r>
              <a:rPr lang="en-US" dirty="0" smtClean="0"/>
              <a:t>Pull, Fetch)</a:t>
            </a:r>
          </a:p>
          <a:p>
            <a:r>
              <a:rPr lang="ru-RU" dirty="0" smtClean="0"/>
              <a:t>Перемещаете локальные обновления поверх (</a:t>
            </a:r>
            <a:r>
              <a:rPr lang="en-US" dirty="0" smtClean="0"/>
              <a:t>Rebase)</a:t>
            </a:r>
            <a:endParaRPr lang="ru-RU" dirty="0"/>
          </a:p>
          <a:p>
            <a:r>
              <a:rPr lang="ru-RU" dirty="0" smtClean="0"/>
              <a:t>Сливаете, если перемещение проблематично (</a:t>
            </a:r>
            <a:r>
              <a:rPr lang="en-US" dirty="0" smtClean="0"/>
              <a:t>Merge)</a:t>
            </a:r>
          </a:p>
          <a:p>
            <a:pPr lvl="1"/>
            <a:r>
              <a:rPr lang="ru-RU" dirty="0" smtClean="0"/>
              <a:t>Улаживаете конфликты локально</a:t>
            </a:r>
            <a:r>
              <a:rPr lang="en-US" dirty="0" smtClean="0"/>
              <a:t> </a:t>
            </a:r>
            <a:r>
              <a:rPr lang="ru-RU" dirty="0" smtClean="0"/>
              <a:t>в процессе перемещения</a:t>
            </a:r>
          </a:p>
          <a:p>
            <a:r>
              <a:rPr lang="ru-RU" dirty="0" smtClean="0"/>
              <a:t>Отправляете изменения на сервер (</a:t>
            </a:r>
            <a:r>
              <a:rPr lang="en-US" dirty="0" smtClean="0"/>
              <a:t>Push)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82" y="2044884"/>
            <a:ext cx="2095792" cy="428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82" y="2636670"/>
            <a:ext cx="2048161" cy="22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592" y="3763435"/>
            <a:ext cx="2076740" cy="219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882" y="3004186"/>
            <a:ext cx="2067213" cy="22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53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ветками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Создаете локальную ветку (</a:t>
            </a:r>
            <a:r>
              <a:rPr lang="en-US" dirty="0" smtClean="0"/>
              <a:t>Branch)</a:t>
            </a:r>
          </a:p>
          <a:p>
            <a:pPr lvl="1"/>
            <a:r>
              <a:rPr lang="ru-RU" dirty="0" smtClean="0"/>
              <a:t>Или выкачиваете ветку из репозитория (</a:t>
            </a:r>
            <a:r>
              <a:rPr lang="en-US" dirty="0" smtClean="0"/>
              <a:t>Checkout)</a:t>
            </a:r>
          </a:p>
          <a:p>
            <a:r>
              <a:rPr lang="ru-RU" dirty="0" smtClean="0"/>
              <a:t>Сливаете локальные изменения в нужную ветку локально (</a:t>
            </a:r>
            <a:r>
              <a:rPr lang="en-US" dirty="0" smtClean="0"/>
              <a:t>Merge)</a:t>
            </a:r>
            <a:endParaRPr lang="ru-RU" dirty="0" smtClean="0"/>
          </a:p>
          <a:p>
            <a:r>
              <a:rPr lang="ru-RU" dirty="0" smtClean="0"/>
              <a:t>Отправляете новую или измененную ветку на сервер (</a:t>
            </a:r>
            <a:r>
              <a:rPr lang="en-US" dirty="0" smtClean="0"/>
              <a:t>Push)</a:t>
            </a:r>
          </a:p>
          <a:p>
            <a:pPr lvl="1"/>
            <a:r>
              <a:rPr lang="ru-RU" dirty="0" smtClean="0"/>
              <a:t>Продолжаете работу в ветке или удаляете ее, если больше не нужна</a:t>
            </a:r>
          </a:p>
          <a:p>
            <a:r>
              <a:rPr lang="ru-RU" dirty="0" smtClean="0"/>
              <a:t>Временные изменения в текущей ветке</a:t>
            </a:r>
            <a:r>
              <a:rPr lang="en-US" dirty="0" smtClean="0"/>
              <a:t> </a:t>
            </a:r>
            <a:r>
              <a:rPr lang="ru-RU" dirty="0" smtClean="0"/>
              <a:t>можно временно сохранить (</a:t>
            </a:r>
            <a:r>
              <a:rPr lang="en-US" dirty="0" smtClean="0"/>
              <a:t>Stash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62" y="2596508"/>
            <a:ext cx="2076740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78" y="3424195"/>
            <a:ext cx="2076740" cy="219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32" y="3040557"/>
            <a:ext cx="2029108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300" y="3805064"/>
            <a:ext cx="2638793" cy="22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62" y="2223781"/>
            <a:ext cx="2086266" cy="219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025" y="4655106"/>
            <a:ext cx="2067213" cy="62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66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ru-RU" dirty="0"/>
              <a:t> </a:t>
            </a:r>
            <a:r>
              <a:rPr lang="en-US" dirty="0" smtClean="0"/>
              <a:t>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 английском (наглядно) </a:t>
            </a:r>
            <a:br>
              <a:rPr lang="ru-RU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www.atlassian.com/git/tutorials/comparing-workflows/gitflow-workflow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 русском </a:t>
            </a:r>
            <a:r>
              <a:rPr lang="en-US" dirty="0">
                <a:hlinkClick r:id="rId3"/>
              </a:rPr>
              <a:t>http://habrahabr.ru/post/106912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Кратко</a:t>
            </a:r>
          </a:p>
          <a:p>
            <a:pPr lvl="1"/>
            <a:r>
              <a:rPr lang="ru-RU" dirty="0" smtClean="0"/>
              <a:t>Релизная ветка: </a:t>
            </a:r>
            <a:r>
              <a:rPr lang="en-US" b="1" dirty="0" smtClean="0"/>
              <a:t>master</a:t>
            </a:r>
          </a:p>
          <a:p>
            <a:pPr lvl="1"/>
            <a:r>
              <a:rPr lang="ru-RU" dirty="0" smtClean="0"/>
              <a:t>Ветка для работы: </a:t>
            </a:r>
            <a:r>
              <a:rPr lang="en-US" b="1" dirty="0" smtClean="0"/>
              <a:t>develop</a:t>
            </a:r>
          </a:p>
          <a:p>
            <a:pPr lvl="1"/>
            <a:r>
              <a:rPr lang="ru-RU" dirty="0" smtClean="0"/>
              <a:t>Все работы до релиза ведутся в отдельных ветках: </a:t>
            </a:r>
            <a:r>
              <a:rPr lang="en-US" b="1" dirty="0" smtClean="0"/>
              <a:t>develop</a:t>
            </a:r>
            <a:r>
              <a:rPr lang="en-US" dirty="0" smtClean="0"/>
              <a:t> -&gt; </a:t>
            </a:r>
            <a:r>
              <a:rPr lang="en-US" b="1" dirty="0" smtClean="0"/>
              <a:t>feature/*</a:t>
            </a:r>
          </a:p>
          <a:p>
            <a:pPr lvl="2"/>
            <a:r>
              <a:rPr lang="ru-RU" dirty="0" smtClean="0"/>
              <a:t>По окончании работы над фичей создаете </a:t>
            </a:r>
            <a:r>
              <a:rPr lang="en-US" b="1" dirty="0"/>
              <a:t>P</a:t>
            </a:r>
            <a:r>
              <a:rPr lang="en-US" b="1" dirty="0" smtClean="0"/>
              <a:t>ull request </a:t>
            </a:r>
            <a:r>
              <a:rPr lang="ru-RU" dirty="0" smtClean="0"/>
              <a:t>на сервере</a:t>
            </a:r>
            <a:endParaRPr lang="en-US" b="1" dirty="0" smtClean="0"/>
          </a:p>
          <a:p>
            <a:pPr lvl="1"/>
            <a:r>
              <a:rPr lang="ru-RU" dirty="0" smtClean="0"/>
              <a:t>Критичные исправления для релиза делаются в ветках: </a:t>
            </a:r>
            <a:r>
              <a:rPr lang="en-US" b="1" dirty="0" smtClean="0"/>
              <a:t>master</a:t>
            </a:r>
            <a:r>
              <a:rPr lang="en-US" dirty="0" smtClean="0"/>
              <a:t> -&gt; </a:t>
            </a:r>
            <a:r>
              <a:rPr lang="en-US" b="1" dirty="0" smtClean="0"/>
              <a:t>hotfix/*</a:t>
            </a:r>
          </a:p>
          <a:p>
            <a:pPr lvl="2"/>
            <a:r>
              <a:rPr lang="ru-RU" dirty="0"/>
              <a:t>По окончании работы над </a:t>
            </a:r>
            <a:r>
              <a:rPr lang="ru-RU" dirty="0" smtClean="0"/>
              <a:t>фиксом </a:t>
            </a:r>
            <a:r>
              <a:rPr lang="ru-RU" dirty="0"/>
              <a:t>создаете </a:t>
            </a:r>
            <a:r>
              <a:rPr lang="en-US" b="1" dirty="0"/>
              <a:t>Pull request </a:t>
            </a:r>
            <a:r>
              <a:rPr lang="ru-RU" dirty="0"/>
              <a:t>на сервере</a:t>
            </a:r>
          </a:p>
          <a:p>
            <a:pPr lvl="1"/>
            <a:r>
              <a:rPr lang="ru-RU" dirty="0" smtClean="0"/>
              <a:t>Перед выпуском релиза создается </a:t>
            </a:r>
            <a:r>
              <a:rPr lang="ru-RU" noProof="1" smtClean="0"/>
              <a:t>релизная</a:t>
            </a:r>
            <a:r>
              <a:rPr lang="ru-RU" dirty="0" smtClean="0"/>
              <a:t> ветка: </a:t>
            </a:r>
            <a:r>
              <a:rPr lang="en-US" b="1" dirty="0" smtClean="0"/>
              <a:t>develop</a:t>
            </a:r>
            <a:r>
              <a:rPr lang="en-US" dirty="0" smtClean="0"/>
              <a:t> -&gt; </a:t>
            </a:r>
            <a:r>
              <a:rPr lang="en-US" b="1" dirty="0" smtClean="0"/>
              <a:t>release/*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378" y="281907"/>
            <a:ext cx="4234250" cy="3205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http://habrastorage.org/storage/4bf7e68c/49e29c35/3a01bd6b/782a1b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47" y="3604003"/>
            <a:ext cx="2281882" cy="3043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7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В рамках сервера </a:t>
            </a:r>
            <a:r>
              <a:rPr lang="en-US" sz="2400" dirty="0" smtClean="0"/>
              <a:t>Stash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Репозиторий – </a:t>
            </a:r>
            <a:r>
              <a:rPr lang="en-US" dirty="0" smtClean="0"/>
              <a:t>Pull requests – Create pull request</a:t>
            </a:r>
          </a:p>
          <a:p>
            <a:r>
              <a:rPr lang="ru-RU" dirty="0" smtClean="0"/>
              <a:t>Обсуждение, </a:t>
            </a:r>
            <a:r>
              <a:rPr lang="ru-RU" dirty="0" err="1" smtClean="0"/>
              <a:t>ревью</a:t>
            </a:r>
            <a:r>
              <a:rPr lang="ru-RU" dirty="0" smtClean="0"/>
              <a:t>, решение конфликтов</a:t>
            </a:r>
          </a:p>
          <a:p>
            <a:pPr lvl="1"/>
            <a:r>
              <a:rPr lang="ru-RU" dirty="0" smtClean="0"/>
              <a:t>Утверждение для критичных веток (</a:t>
            </a:r>
            <a:r>
              <a:rPr lang="en-US" dirty="0" smtClean="0"/>
              <a:t>master, release/*)</a:t>
            </a:r>
          </a:p>
          <a:p>
            <a:r>
              <a:rPr lang="ru-RU" dirty="0" smtClean="0"/>
              <a:t>Автоматическое слияние без участия автора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86" y="291947"/>
            <a:ext cx="5004963" cy="3324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86" y="3941904"/>
            <a:ext cx="5004963" cy="1622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2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</a:t>
            </a:r>
            <a:r>
              <a:rPr lang="en-US" dirty="0" smtClean="0"/>
              <a:t>GUI 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Atlassian SourceTree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http://www.sourcetreeapp.com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Интеграция со </a:t>
            </a:r>
            <a:r>
              <a:rPr lang="en-US" dirty="0" smtClean="0"/>
              <a:t>Stash</a:t>
            </a:r>
            <a:r>
              <a:rPr lang="ru-RU" dirty="0" smtClean="0"/>
              <a:t> и </a:t>
            </a:r>
            <a:r>
              <a:rPr lang="en-US" dirty="0" smtClean="0"/>
              <a:t>JIRA (</a:t>
            </a:r>
            <a:r>
              <a:rPr lang="ru-RU" dirty="0" smtClean="0"/>
              <a:t>совсем чуть-чуть)</a:t>
            </a:r>
            <a:endParaRPr lang="en-US" dirty="0" smtClean="0"/>
          </a:p>
          <a:p>
            <a:pPr lvl="1"/>
            <a:r>
              <a:rPr lang="ru-RU" dirty="0" smtClean="0"/>
              <a:t>Единое окно работы с репозиторием</a:t>
            </a:r>
          </a:p>
          <a:p>
            <a:r>
              <a:rPr lang="en-US" dirty="0" smtClean="0"/>
              <a:t>GitExtensions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https://sourceforge.net/projects/gitextensions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Плагин для </a:t>
            </a:r>
            <a:r>
              <a:rPr lang="en-US" dirty="0" smtClean="0"/>
              <a:t>VisualStudio (</a:t>
            </a:r>
            <a:r>
              <a:rPr lang="ru-RU" dirty="0" smtClean="0"/>
              <a:t>в 2013 встроенный, но не полноценный)</a:t>
            </a:r>
          </a:p>
          <a:p>
            <a:r>
              <a:rPr lang="en-US" dirty="0" smtClean="0"/>
              <a:t>SmartGit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www.syntevo.com/smartgit/index.html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Единый интерфейс</a:t>
            </a:r>
          </a:p>
          <a:p>
            <a:pPr lvl="1"/>
            <a:r>
              <a:rPr lang="ru-RU" dirty="0" smtClean="0"/>
              <a:t>Интеграция со </a:t>
            </a:r>
            <a:r>
              <a:rPr lang="en-US" dirty="0" smtClean="0"/>
              <a:t>Stash </a:t>
            </a:r>
            <a:r>
              <a:rPr lang="ru-RU" dirty="0" smtClean="0"/>
              <a:t>доступна только в платной редакции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9967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2494</TotalTime>
  <Words>279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Основы GIT</vt:lpstr>
      <vt:lpstr>С чего начать?</vt:lpstr>
      <vt:lpstr>Чем отличается от SVN?</vt:lpstr>
      <vt:lpstr>Как начать использовать?</vt:lpstr>
      <vt:lpstr>В процессе работы</vt:lpstr>
      <vt:lpstr>Работа с ветками</vt:lpstr>
      <vt:lpstr>Git flow</vt:lpstr>
      <vt:lpstr>Pull request В рамках сервера Stash</vt:lpstr>
      <vt:lpstr>Альтернативные GUI клиенты</vt:lpstr>
      <vt:lpstr>Много вопросов?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GIT</dc:title>
  <dc:creator>Антон Кононов</dc:creator>
  <cp:lastModifiedBy>Антон Кононов</cp:lastModifiedBy>
  <cp:revision>42</cp:revision>
  <dcterms:created xsi:type="dcterms:W3CDTF">2015-04-28T12:56:50Z</dcterms:created>
  <dcterms:modified xsi:type="dcterms:W3CDTF">2015-04-30T06:31:43Z</dcterms:modified>
</cp:coreProperties>
</file>