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F01"/>
    <a:srgbClr val="CBF303"/>
    <a:srgbClr val="EDF303"/>
    <a:srgbClr val="DFC717"/>
    <a:srgbClr val="7D5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2" autoAdjust="0"/>
    <p:restoredTop sz="94434" autoAdjust="0"/>
  </p:normalViewPr>
  <p:slideViewPr>
    <p:cSldViewPr snapToGrid="0">
      <p:cViewPr>
        <p:scale>
          <a:sx n="80" d="100"/>
          <a:sy n="80" d="100"/>
        </p:scale>
        <p:origin x="72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46C9-98DF-42F1-86F3-47F3A7B4CB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B8E-9707-44CD-95F7-D2302F86E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46C9-98DF-42F1-86F3-47F3A7B4CB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B8E-9707-44CD-95F7-D2302F86E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46C9-98DF-42F1-86F3-47F3A7B4CB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B8E-9707-44CD-95F7-D2302F86E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1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46C9-98DF-42F1-86F3-47F3A7B4CB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B8E-9707-44CD-95F7-D2302F86E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5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46C9-98DF-42F1-86F3-47F3A7B4CB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B8E-9707-44CD-95F7-D2302F86E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1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46C9-98DF-42F1-86F3-47F3A7B4CB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B8E-9707-44CD-95F7-D2302F86E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8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46C9-98DF-42F1-86F3-47F3A7B4CB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B8E-9707-44CD-95F7-D2302F86E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9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46C9-98DF-42F1-86F3-47F3A7B4CB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B8E-9707-44CD-95F7-D2302F86E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46C9-98DF-42F1-86F3-47F3A7B4CB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B8E-9707-44CD-95F7-D2302F86E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2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46C9-98DF-42F1-86F3-47F3A7B4CB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B8E-9707-44CD-95F7-D2302F86E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8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46C9-98DF-42F1-86F3-47F3A7B4CB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8B8E-9707-44CD-95F7-D2302F86E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6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46C9-98DF-42F1-86F3-47F3A7B4CBB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18B8E-9707-44CD-95F7-D2302F86E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2.jpeg"/><Relationship Id="rId10" Type="http://schemas.openxmlformats.org/officeDocument/2006/relationships/image" Target="../media/image8.png"/><Relationship Id="rId4" Type="http://schemas.openxmlformats.org/officeDocument/2006/relationships/image" Target="../media/image1.jpe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 rot="5400000">
            <a:off x="3170260" y="-2415085"/>
            <a:ext cx="5677472" cy="11750725"/>
          </a:xfrm>
          <a:prstGeom prst="flowChartAlternateProcess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16" name="Flowchart: Terminator 15"/>
          <p:cNvSpPr/>
          <p:nvPr/>
        </p:nvSpPr>
        <p:spPr>
          <a:xfrm rot="5400000">
            <a:off x="3070151" y="4321944"/>
            <a:ext cx="2170088" cy="1110205"/>
          </a:xfrm>
          <a:prstGeom prst="flowChartTerminator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innerShdw blurRad="4318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Terminator 25"/>
          <p:cNvSpPr/>
          <p:nvPr/>
        </p:nvSpPr>
        <p:spPr>
          <a:xfrm rot="5400000">
            <a:off x="1721180" y="4321944"/>
            <a:ext cx="2170088" cy="1110205"/>
          </a:xfrm>
          <a:prstGeom prst="flowChartTerminator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innerShdw blurRad="4318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Terminator 26"/>
          <p:cNvSpPr/>
          <p:nvPr/>
        </p:nvSpPr>
        <p:spPr>
          <a:xfrm rot="5400000">
            <a:off x="4402963" y="4340872"/>
            <a:ext cx="2170088" cy="1110205"/>
          </a:xfrm>
          <a:prstGeom prst="flowChartTerminator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4318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Terminator 27"/>
          <p:cNvSpPr/>
          <p:nvPr/>
        </p:nvSpPr>
        <p:spPr>
          <a:xfrm rot="5400000">
            <a:off x="5746858" y="4340873"/>
            <a:ext cx="2170088" cy="1110205"/>
          </a:xfrm>
          <a:prstGeom prst="flowChartTerminator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2700"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431800">
              <a:prstClr val="black"/>
            </a:inn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Terminator 28"/>
          <p:cNvSpPr/>
          <p:nvPr/>
        </p:nvSpPr>
        <p:spPr>
          <a:xfrm rot="5400000">
            <a:off x="7084746" y="4321943"/>
            <a:ext cx="2170088" cy="1110205"/>
          </a:xfrm>
          <a:prstGeom prst="flowChartTerminator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innerShdw blurRad="4318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Terminator 29"/>
          <p:cNvSpPr/>
          <p:nvPr/>
        </p:nvSpPr>
        <p:spPr>
          <a:xfrm rot="5400000">
            <a:off x="8430482" y="4340872"/>
            <a:ext cx="2170088" cy="1110205"/>
          </a:xfrm>
          <a:prstGeom prst="flowChartTerminator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innerShdw blurRad="4318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Terminator 30"/>
          <p:cNvSpPr/>
          <p:nvPr/>
        </p:nvSpPr>
        <p:spPr>
          <a:xfrm rot="5400000">
            <a:off x="2743587" y="1312969"/>
            <a:ext cx="2170088" cy="1110205"/>
          </a:xfrm>
          <a:prstGeom prst="flowChartTerminator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innerShdw blurRad="4318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Terminator 31"/>
          <p:cNvSpPr/>
          <p:nvPr/>
        </p:nvSpPr>
        <p:spPr>
          <a:xfrm rot="5400000">
            <a:off x="1405699" y="1267697"/>
            <a:ext cx="2170088" cy="1110205"/>
          </a:xfrm>
          <a:prstGeom prst="flowChartTerminator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effectLst>
            <a:innerShdw blurRad="4318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Terminator 32"/>
          <p:cNvSpPr/>
          <p:nvPr/>
        </p:nvSpPr>
        <p:spPr>
          <a:xfrm rot="5400000">
            <a:off x="4076399" y="1331897"/>
            <a:ext cx="2170088" cy="1110205"/>
          </a:xfrm>
          <a:prstGeom prst="flowChartTerminator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innerShdw blurRad="4318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Terminator 33"/>
          <p:cNvSpPr/>
          <p:nvPr/>
        </p:nvSpPr>
        <p:spPr>
          <a:xfrm rot="5400000">
            <a:off x="5420294" y="1331898"/>
            <a:ext cx="2170088" cy="1110205"/>
          </a:xfrm>
          <a:prstGeom prst="flowChartTerminator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innerShdw blurRad="4318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Terminator 34"/>
          <p:cNvSpPr/>
          <p:nvPr/>
        </p:nvSpPr>
        <p:spPr>
          <a:xfrm rot="5400000">
            <a:off x="6758182" y="1312968"/>
            <a:ext cx="2170088" cy="1110205"/>
          </a:xfrm>
          <a:prstGeom prst="flowChartTerminator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innerShdw blurRad="4318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Terminator 35"/>
          <p:cNvSpPr/>
          <p:nvPr/>
        </p:nvSpPr>
        <p:spPr>
          <a:xfrm rot="5400000">
            <a:off x="8103918" y="1331897"/>
            <a:ext cx="2170088" cy="1110205"/>
          </a:xfrm>
          <a:prstGeom prst="flowChartTerminator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innerShdw blurRad="4318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622" y="1734538"/>
            <a:ext cx="365000" cy="365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75" y="1708732"/>
            <a:ext cx="365760" cy="365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31" y="1729310"/>
            <a:ext cx="365760" cy="36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29" y="1926863"/>
            <a:ext cx="365000" cy="365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92" y="1635529"/>
            <a:ext cx="365760" cy="365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13" y="1635529"/>
            <a:ext cx="367237" cy="36800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443" y="2005483"/>
            <a:ext cx="365000" cy="36576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43" y="1452649"/>
            <a:ext cx="365000" cy="36576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43" y="1428665"/>
            <a:ext cx="365000" cy="36576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29993" y="880693"/>
            <a:ext cx="1463040" cy="4114800"/>
            <a:chOff x="329993" y="880693"/>
            <a:chExt cx="1463040" cy="4114800"/>
          </a:xfrm>
        </p:grpSpPr>
        <p:sp>
          <p:nvSpPr>
            <p:cNvPr id="12" name="Flowchart: Terminator 11"/>
            <p:cNvSpPr/>
            <p:nvPr/>
          </p:nvSpPr>
          <p:spPr>
            <a:xfrm rot="5400000">
              <a:off x="-995887" y="2206573"/>
              <a:ext cx="4114800" cy="1463040"/>
            </a:xfrm>
            <a:prstGeom prst="flowChartTerminator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Terminator 22"/>
            <p:cNvSpPr/>
            <p:nvPr/>
          </p:nvSpPr>
          <p:spPr>
            <a:xfrm rot="5400000">
              <a:off x="-919097" y="2273077"/>
              <a:ext cx="3985041" cy="1330034"/>
            </a:xfrm>
            <a:prstGeom prst="flowChartTerminator">
              <a:avLst/>
            </a:prstGeom>
            <a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  <a:effectLst>
              <a:innerShdw blurRad="431800">
                <a:prstClr val="black"/>
              </a:inn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245974" y="2074492"/>
            <a:ext cx="1463040" cy="4114800"/>
            <a:chOff x="329993" y="880693"/>
            <a:chExt cx="1463040" cy="4114800"/>
          </a:xfrm>
        </p:grpSpPr>
        <p:sp>
          <p:nvSpPr>
            <p:cNvPr id="41" name="Flowchart: Terminator 40"/>
            <p:cNvSpPr/>
            <p:nvPr/>
          </p:nvSpPr>
          <p:spPr>
            <a:xfrm rot="5400000">
              <a:off x="-995887" y="2206573"/>
              <a:ext cx="4114800" cy="1463040"/>
            </a:xfrm>
            <a:prstGeom prst="flowChartTerminator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Terminator 41"/>
            <p:cNvSpPr/>
            <p:nvPr/>
          </p:nvSpPr>
          <p:spPr>
            <a:xfrm rot="5400000">
              <a:off x="-919097" y="2273077"/>
              <a:ext cx="3985041" cy="1330034"/>
            </a:xfrm>
            <a:prstGeom prst="flowChartTerminator">
              <a:avLst/>
            </a:prstGeom>
            <a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  <a:effectLst>
              <a:innerShdw blurRad="431800">
                <a:prstClr val="black"/>
              </a:inn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1968378" y="3164173"/>
            <a:ext cx="8023465" cy="355748"/>
          </a:xfrm>
          <a:prstGeom prst="round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innerShdw blurRad="12700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2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Terminator 20"/>
          <p:cNvSpPr/>
          <p:nvPr/>
        </p:nvSpPr>
        <p:spPr>
          <a:xfrm>
            <a:off x="10600798" y="5535472"/>
            <a:ext cx="1958502" cy="752573"/>
          </a:xfrm>
          <a:prstGeom prst="flowChartTerminator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Play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0451" y="1206206"/>
            <a:ext cx="5985667" cy="406703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/>
          <p:cNvSpPr/>
          <p:nvPr/>
        </p:nvSpPr>
        <p:spPr>
          <a:xfrm rot="5400000">
            <a:off x="2083556" y="877063"/>
            <a:ext cx="3753131" cy="5658121"/>
          </a:xfrm>
          <a:prstGeom prst="flowChartAlternateProcess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1867" y="1798055"/>
            <a:ext cx="5862833" cy="83663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>
                <a:rot lat="0" lon="0" rev="0"/>
              </a:camera>
              <a:lightRig rig="soft" dir="t">
                <a:rot lat="0" lon="0" rev="15600000"/>
              </a:lightRig>
            </a:scene3d>
            <a:sp3d extrusionH="57150" contourW="12700" prstMaterial="metal">
              <a:bevelT w="25400" h="38100"/>
              <a:contourClr>
                <a:schemeClr val="tx1"/>
              </a:contourClr>
            </a:sp3d>
          </a:bodyPr>
          <a:lstStyle/>
          <a:p>
            <a:pPr algn="ctr"/>
            <a:r>
              <a:rPr lang="en-US" sz="5000" b="1" cap="none" spc="0" dirty="0">
                <a:ln w="38100">
                  <a:solidFill>
                    <a:schemeClr val="bg1"/>
                  </a:solidFill>
                </a:ln>
                <a:solidFill>
                  <a:schemeClr val="accent4"/>
                </a:solidFill>
                <a:effectLst/>
                <a:latin typeface="Cooper Black" panose="0208090404030B020404" pitchFamily="18" charset="0"/>
              </a:rPr>
              <a:t>Mancala By Mike</a:t>
            </a:r>
          </a:p>
        </p:txBody>
      </p:sp>
      <p:sp>
        <p:nvSpPr>
          <p:cNvPr id="14" name="Flowchart: Terminator 13"/>
          <p:cNvSpPr/>
          <p:nvPr/>
        </p:nvSpPr>
        <p:spPr>
          <a:xfrm>
            <a:off x="7804207" y="5273241"/>
            <a:ext cx="1958502" cy="752573"/>
          </a:xfrm>
          <a:prstGeom prst="flowChartTerminator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2162939">
            <a:off x="1559651" y="2230239"/>
            <a:ext cx="988975" cy="821020"/>
            <a:chOff x="4369464" y="5581765"/>
            <a:chExt cx="988975" cy="821020"/>
          </a:xfrm>
        </p:grpSpPr>
        <p:sp>
          <p:nvSpPr>
            <p:cNvPr id="3" name="Oval 2"/>
            <p:cNvSpPr/>
            <p:nvPr/>
          </p:nvSpPr>
          <p:spPr>
            <a:xfrm>
              <a:off x="4593539" y="5726455"/>
              <a:ext cx="490356" cy="493776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47650" h="247650"/>
              <a:bevelB w="247650" h="247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369464" y="5909009"/>
              <a:ext cx="490356" cy="493776"/>
            </a:xfrm>
            <a:prstGeom prst="ellipse">
              <a:avLst/>
            </a:prstGeom>
            <a:solidFill>
              <a:srgbClr val="00B0F0">
                <a:alpha val="22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47650" h="247650"/>
              <a:bevelB w="247650" h="247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083" y="5581765"/>
              <a:ext cx="490356" cy="491377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363589" y="3118603"/>
            <a:ext cx="1177803" cy="688875"/>
            <a:chOff x="1507291" y="3118602"/>
            <a:chExt cx="1177803" cy="688875"/>
          </a:xfrm>
        </p:grpSpPr>
        <p:sp>
          <p:nvSpPr>
            <p:cNvPr id="35" name="Oval 34"/>
            <p:cNvSpPr/>
            <p:nvPr/>
          </p:nvSpPr>
          <p:spPr>
            <a:xfrm rot="2162939">
              <a:off x="1507291" y="3118602"/>
              <a:ext cx="433808" cy="432948"/>
            </a:xfrm>
            <a:prstGeom prst="ellipse">
              <a:avLst/>
            </a:prstGeom>
            <a:solidFill>
              <a:schemeClr val="accent2">
                <a:alpha val="16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15900" h="215900"/>
              <a:bevelB w="215900" h="215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2162939">
              <a:off x="1717433" y="3301598"/>
              <a:ext cx="433808" cy="432948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15900" h="215900"/>
              <a:bevelB w="215900" h="215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2162939">
              <a:off x="1965140" y="3332916"/>
              <a:ext cx="433808" cy="432948"/>
            </a:xfrm>
            <a:prstGeom prst="ellipse">
              <a:avLst/>
            </a:prstGeom>
            <a:solidFill>
              <a:schemeClr val="accent2">
                <a:alpha val="62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15900" h="215900"/>
              <a:bevelB w="215900" h="215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462" y="3322845"/>
              <a:ext cx="484632" cy="484632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1363589" y="4108213"/>
            <a:ext cx="1221138" cy="601600"/>
            <a:chOff x="1363589" y="4108213"/>
            <a:chExt cx="1221138" cy="601600"/>
          </a:xfrm>
        </p:grpSpPr>
        <p:sp>
          <p:nvSpPr>
            <p:cNvPr id="37" name="Oval 36"/>
            <p:cNvSpPr/>
            <p:nvPr/>
          </p:nvSpPr>
          <p:spPr>
            <a:xfrm rot="2162939">
              <a:off x="2150919" y="4111631"/>
              <a:ext cx="433808" cy="432948"/>
            </a:xfrm>
            <a:prstGeom prst="ellipse">
              <a:avLst/>
            </a:prstGeom>
            <a:solidFill>
              <a:srgbClr val="FFFF00">
                <a:alpha val="16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15900" h="215900"/>
              <a:bevelB w="215900" h="215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2162939">
              <a:off x="1889559" y="4108213"/>
              <a:ext cx="433808" cy="432948"/>
            </a:xfrm>
            <a:prstGeom prst="ellipse">
              <a:avLst/>
            </a:prstGeom>
            <a:solidFill>
              <a:srgbClr val="FFFF00">
                <a:alpha val="27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15900" h="215900"/>
              <a:bevelB w="215900" h="215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2162939">
              <a:off x="1601746" y="4119030"/>
              <a:ext cx="490356" cy="493776"/>
            </a:xfrm>
            <a:prstGeom prst="ellipse">
              <a:avLst/>
            </a:prstGeom>
            <a:solidFill>
              <a:srgbClr val="FFFF00">
                <a:alpha val="46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47650" h="247650"/>
              <a:bevelB w="247650" h="247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589" y="4207131"/>
              <a:ext cx="501637" cy="50268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255824" y="2270354"/>
            <a:ext cx="867776" cy="1101718"/>
            <a:chOff x="5255824" y="2270354"/>
            <a:chExt cx="867776" cy="1101718"/>
          </a:xfrm>
        </p:grpSpPr>
        <p:sp>
          <p:nvSpPr>
            <p:cNvPr id="38" name="Oval 37"/>
            <p:cNvSpPr/>
            <p:nvPr/>
          </p:nvSpPr>
          <p:spPr>
            <a:xfrm rot="2162939">
              <a:off x="5648004" y="2896889"/>
              <a:ext cx="475596" cy="475183"/>
            </a:xfrm>
            <a:prstGeom prst="ellipse">
              <a:avLst/>
            </a:prstGeom>
            <a:solidFill>
              <a:srgbClr val="00B050">
                <a:alpha val="14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28600" h="228600"/>
              <a:bevelB w="2286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2162939">
              <a:off x="5587343" y="2651422"/>
              <a:ext cx="475596" cy="475183"/>
            </a:xfrm>
            <a:prstGeom prst="ellipse">
              <a:avLst/>
            </a:prstGeom>
            <a:solidFill>
              <a:srgbClr val="00B050">
                <a:alpha val="22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28600" h="228600"/>
              <a:bevelB w="2286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2162939">
              <a:off x="5458835" y="2425160"/>
              <a:ext cx="490356" cy="493776"/>
            </a:xfrm>
            <a:prstGeom prst="ellipse">
              <a:avLst/>
            </a:prstGeom>
            <a:solidFill>
              <a:srgbClr val="00B050">
                <a:alpha val="48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47650" h="247650"/>
              <a:bevelB w="247650" h="247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824" y="2270354"/>
              <a:ext cx="515352" cy="51535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744782" y="3213852"/>
            <a:ext cx="892145" cy="895819"/>
            <a:chOff x="5744782" y="3213852"/>
            <a:chExt cx="892145" cy="895819"/>
          </a:xfrm>
        </p:grpSpPr>
        <p:sp>
          <p:nvSpPr>
            <p:cNvPr id="39" name="Oval 38"/>
            <p:cNvSpPr/>
            <p:nvPr/>
          </p:nvSpPr>
          <p:spPr>
            <a:xfrm rot="2162939">
              <a:off x="6059536" y="3397471"/>
              <a:ext cx="457200" cy="457200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28600" h="228600"/>
              <a:bevelB w="2286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2162939">
              <a:off x="5744782" y="3634488"/>
              <a:ext cx="475596" cy="475183"/>
            </a:xfrm>
            <a:prstGeom prst="ellipse">
              <a:avLst/>
            </a:prstGeom>
            <a:solidFill>
              <a:srgbClr val="7030A0">
                <a:alpha val="1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28600" h="228600"/>
              <a:bevelB w="2286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2162939">
              <a:off x="5937356" y="3534899"/>
              <a:ext cx="457200" cy="457200"/>
            </a:xfrm>
            <a:prstGeom prst="ellipse">
              <a:avLst/>
            </a:prstGeom>
            <a:solidFill>
              <a:srgbClr val="7030A0">
                <a:alpha val="27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28600" h="228600"/>
              <a:bevelB w="2286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2295" y="3213852"/>
              <a:ext cx="484632" cy="484632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488850" y="4366962"/>
            <a:ext cx="948320" cy="616273"/>
            <a:chOff x="5488850" y="4366962"/>
            <a:chExt cx="948320" cy="616273"/>
          </a:xfrm>
        </p:grpSpPr>
        <p:sp>
          <p:nvSpPr>
            <p:cNvPr id="45" name="Oval 44"/>
            <p:cNvSpPr/>
            <p:nvPr/>
          </p:nvSpPr>
          <p:spPr>
            <a:xfrm rot="2162939">
              <a:off x="5488850" y="4366962"/>
              <a:ext cx="457200" cy="457200"/>
            </a:xfrm>
            <a:prstGeom prst="ellipse">
              <a:avLst/>
            </a:prstGeom>
            <a:solidFill>
              <a:srgbClr val="C00000">
                <a:alpha val="1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28600" h="228600"/>
              <a:bevelB w="2286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2162939">
              <a:off x="5652797" y="4376848"/>
              <a:ext cx="457200" cy="457200"/>
            </a:xfrm>
            <a:prstGeom prst="ellipse">
              <a:avLst/>
            </a:prstGeom>
            <a:solidFill>
              <a:srgbClr val="C00000">
                <a:alpha val="37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28600" h="228600"/>
              <a:bevelB w="2286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2162939">
              <a:off x="5816744" y="4431880"/>
              <a:ext cx="457200" cy="457200"/>
            </a:xfrm>
            <a:prstGeom prst="ellipse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28600" h="228600"/>
              <a:bevelB w="2286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46" y="4498603"/>
              <a:ext cx="483624" cy="484632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8470811" y="2328154"/>
            <a:ext cx="2485513" cy="3134936"/>
            <a:chOff x="8765581" y="695329"/>
            <a:chExt cx="2485513" cy="3134936"/>
          </a:xfrm>
        </p:grpSpPr>
        <p:sp>
          <p:nvSpPr>
            <p:cNvPr id="48" name="Flowchart: Terminator 47"/>
            <p:cNvSpPr/>
            <p:nvPr/>
          </p:nvSpPr>
          <p:spPr>
            <a:xfrm rot="5400000">
              <a:off x="8440870" y="1020040"/>
              <a:ext cx="3134936" cy="2485513"/>
            </a:xfrm>
            <a:prstGeom prst="flowChartTerminator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Terminator 17"/>
            <p:cNvSpPr/>
            <p:nvPr/>
          </p:nvSpPr>
          <p:spPr>
            <a:xfrm rot="5400000">
              <a:off x="8498042" y="1097769"/>
              <a:ext cx="3013479" cy="2337858"/>
            </a:xfrm>
            <a:prstGeom prst="flowChartTerminator">
              <a:avLst/>
            </a:prstGeom>
            <a:blipFill>
              <a:blip r:embed="rId12"/>
              <a:tile tx="0" ty="0" sx="100000" sy="100000" flip="none" algn="tl"/>
            </a:blipFill>
            <a:ln w="38100">
              <a:noFill/>
            </a:ln>
            <a:effectLst>
              <a:innerShdw blurRad="431800">
                <a:prstClr val="black"/>
              </a:inn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Flowchart: Terminator 45"/>
          <p:cNvSpPr/>
          <p:nvPr/>
        </p:nvSpPr>
        <p:spPr>
          <a:xfrm>
            <a:off x="10737321" y="3123845"/>
            <a:ext cx="2206509" cy="617145"/>
          </a:xfrm>
          <a:prstGeom prst="flowChartTerminator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glow rad="101600">
              <a:schemeClr val="bg1">
                <a:alpha val="6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Terminator 46"/>
          <p:cNvSpPr/>
          <p:nvPr/>
        </p:nvSpPr>
        <p:spPr>
          <a:xfrm>
            <a:off x="10433537" y="1529109"/>
            <a:ext cx="1758463" cy="537892"/>
          </a:xfrm>
          <a:prstGeom prst="flowChartTerminator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glow rad="101600">
              <a:schemeClr val="bg1">
                <a:alpha val="6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Play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64"/>
          <a:stretch/>
        </p:blipFill>
        <p:spPr>
          <a:xfrm>
            <a:off x="284490" y="483502"/>
            <a:ext cx="5864860" cy="6910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7232814" y="1211409"/>
            <a:ext cx="1758463" cy="529480"/>
            <a:chOff x="7232814" y="1211409"/>
            <a:chExt cx="1758463" cy="52948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" name="Flowchart: Terminator 19"/>
            <p:cNvSpPr/>
            <p:nvPr/>
          </p:nvSpPr>
          <p:spPr>
            <a:xfrm>
              <a:off x="7232814" y="1211409"/>
              <a:ext cx="1758463" cy="529480"/>
            </a:xfrm>
            <a:prstGeom prst="flowChartTerminator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Franklin Gothic Demi" panose="020B07030201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3499" y="1291483"/>
              <a:ext cx="1481210" cy="36933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ranklin Gothic Demi" panose="020B07030201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Vs Computer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47079" y="1992132"/>
            <a:ext cx="1758463" cy="529480"/>
            <a:chOff x="7247079" y="1992132"/>
            <a:chExt cx="1758463" cy="529480"/>
          </a:xfrm>
        </p:grpSpPr>
        <p:sp>
          <p:nvSpPr>
            <p:cNvPr id="49" name="Flowchart: Terminator 48"/>
            <p:cNvSpPr/>
            <p:nvPr/>
          </p:nvSpPr>
          <p:spPr>
            <a:xfrm>
              <a:off x="7247079" y="1992132"/>
              <a:ext cx="1758463" cy="529480"/>
            </a:xfrm>
            <a:prstGeom prst="flowChartTerminator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Franklin Gothic Demi" panose="020B07030201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77764" y="2072206"/>
              <a:ext cx="1481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ranklin Gothic Demi" panose="020B07030201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Pass n Play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63584" y="2885671"/>
            <a:ext cx="1758463" cy="529480"/>
            <a:chOff x="7263584" y="2885671"/>
            <a:chExt cx="1758463" cy="529480"/>
          </a:xfrm>
        </p:grpSpPr>
        <p:sp>
          <p:nvSpPr>
            <p:cNvPr id="51" name="Flowchart: Terminator 50"/>
            <p:cNvSpPr/>
            <p:nvPr/>
          </p:nvSpPr>
          <p:spPr>
            <a:xfrm>
              <a:off x="7263584" y="2885671"/>
              <a:ext cx="1758463" cy="529480"/>
            </a:xfrm>
            <a:prstGeom prst="flowChartTerminator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Franklin Gothic Demi" panose="020B07030201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94269" y="2965745"/>
              <a:ext cx="1481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ranklin Gothic Demi" panose="020B07030201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How to 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08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" t="3425" r="2133" b="7545"/>
          <a:stretch/>
        </p:blipFill>
        <p:spPr>
          <a:xfrm>
            <a:off x="5129349" y="3614057"/>
            <a:ext cx="2673531" cy="102761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" t="4691" r="1883" b="8594"/>
          <a:stretch/>
        </p:blipFill>
        <p:spPr>
          <a:xfrm>
            <a:off x="5094513" y="4972594"/>
            <a:ext cx="2577737" cy="9666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t="4366" r="2741" b="8378"/>
          <a:stretch/>
        </p:blipFill>
        <p:spPr>
          <a:xfrm>
            <a:off x="5068389" y="2569029"/>
            <a:ext cx="2865120" cy="10885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1F03BF-A41F-4851-8C9D-51322EF42F65}"/>
              </a:ext>
            </a:extLst>
          </p:cNvPr>
          <p:cNvSpPr/>
          <p:nvPr/>
        </p:nvSpPr>
        <p:spPr>
          <a:xfrm>
            <a:off x="-181431" y="4319825"/>
            <a:ext cx="363583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21599956" lon="0" rev="0"/>
              </a:camera>
              <a:lightRig rig="soft" dir="t">
                <a:rot lat="0" lon="0" rev="15600000"/>
              </a:lightRig>
            </a:scene3d>
            <a:sp3d extrusionH="57150" contourW="12700" prstMaterial="metal">
              <a:bevelT w="25400" h="38100"/>
              <a:contourClr>
                <a:schemeClr val="tx1"/>
              </a:contourClr>
            </a:sp3d>
          </a:bodyPr>
          <a:lstStyle/>
          <a:p>
            <a:pPr algn="ctr"/>
            <a:r>
              <a:rPr lang="en-US" sz="5000" b="1" dirty="0">
                <a:ln w="381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Cooper Black" panose="0208090404030B020404" pitchFamily="18" charset="0"/>
              </a:rPr>
              <a:t>Your Turn</a:t>
            </a:r>
            <a:endParaRPr lang="en-US" sz="5000" b="1" cap="none" spc="0" dirty="0">
              <a:ln w="38100">
                <a:solidFill>
                  <a:schemeClr val="bg1"/>
                </a:solidFill>
              </a:ln>
              <a:solidFill>
                <a:schemeClr val="accent4"/>
              </a:solidFill>
              <a:effectLst/>
              <a:latin typeface="Cooper Black" panose="0208090404030B020404" pitchFamily="18" charset="0"/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A8A7DF9F-FBD1-4A5D-82FF-CF1787FE5A69}"/>
              </a:ext>
            </a:extLst>
          </p:cNvPr>
          <p:cNvSpPr/>
          <p:nvPr/>
        </p:nvSpPr>
        <p:spPr>
          <a:xfrm>
            <a:off x="0" y="1484997"/>
            <a:ext cx="975360" cy="404969"/>
          </a:xfrm>
          <a:prstGeom prst="leftArrow">
            <a:avLst>
              <a:gd name="adj1" fmla="val 50000"/>
              <a:gd name="adj2" fmla="val 96811"/>
            </a:avLst>
          </a:prstGeom>
          <a:gradFill flip="none" rotWithShape="1">
            <a:gsLst>
              <a:gs pos="54000">
                <a:srgbClr val="FF6001"/>
              </a:gs>
              <a:gs pos="39000">
                <a:srgbClr val="FEBF01"/>
              </a:gs>
              <a:gs pos="71000">
                <a:srgbClr val="FF0000"/>
              </a:gs>
            </a:gsLst>
            <a:lin ang="10800000" scaled="1"/>
            <a:tileRect/>
          </a:gradFill>
          <a:ln w="3175" cmpd="dbl">
            <a:solidFill>
              <a:schemeClr val="tx1">
                <a:alpha val="62000"/>
              </a:schemeClr>
            </a:solidFill>
          </a:ln>
          <a:scene3d>
            <a:camera prst="orthographicFront"/>
            <a:lightRig rig="threePt" dir="t"/>
          </a:scene3d>
          <a:sp3d>
            <a:bevelB w="1449070" h="144907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423F8F-8C0A-409D-857D-BF74E964EF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701" y="886640"/>
            <a:ext cx="4602879" cy="859611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3BA11E82-F0A0-4F00-8A7D-4670808C9E56}"/>
              </a:ext>
            </a:extLst>
          </p:cNvPr>
          <p:cNvSpPr/>
          <p:nvPr/>
        </p:nvSpPr>
        <p:spPr>
          <a:xfrm rot="10800000">
            <a:off x="3454399" y="4618220"/>
            <a:ext cx="975360" cy="404969"/>
          </a:xfrm>
          <a:prstGeom prst="leftArrow">
            <a:avLst>
              <a:gd name="adj1" fmla="val 50000"/>
              <a:gd name="adj2" fmla="val 96811"/>
            </a:avLst>
          </a:prstGeom>
          <a:gradFill flip="none" rotWithShape="1">
            <a:gsLst>
              <a:gs pos="46000">
                <a:schemeClr val="accent5">
                  <a:lumMod val="60000"/>
                  <a:lumOff val="40000"/>
                </a:schemeClr>
              </a:gs>
              <a:gs pos="9000">
                <a:srgbClr val="FEBF01"/>
              </a:gs>
              <a:gs pos="71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 w="3175" cmpd="dbl">
            <a:solidFill>
              <a:schemeClr val="tx1">
                <a:alpha val="62000"/>
              </a:schemeClr>
            </a:solidFill>
          </a:ln>
          <a:scene3d>
            <a:camera prst="orthographicFront"/>
            <a:lightRig rig="threePt" dir="t"/>
          </a:scene3d>
          <a:sp3d>
            <a:bevelB w="1449070" h="144907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6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Words trump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74276-30A7-4CA9-8CCA-62B391155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0" b="17885"/>
          <a:stretch/>
        </p:blipFill>
        <p:spPr>
          <a:xfrm>
            <a:off x="3785415" y="3746501"/>
            <a:ext cx="4621169" cy="5308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4DDCC0-5B06-46B7-BAA2-DCC81D69D8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8" b="15384"/>
          <a:stretch/>
        </p:blipFill>
        <p:spPr>
          <a:xfrm>
            <a:off x="3823443" y="2623458"/>
            <a:ext cx="4639458" cy="5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9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5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mph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mph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mph" presetSubtype="2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  <a:scene3d>
          <a:camera prst="orthographicFront"/>
          <a:lightRig rig="threePt" dir="t"/>
        </a:scene3d>
        <a:sp3d>
          <a:bevelT w="1449070" h="1449070"/>
          <a:bevelB w="1449070" h="1449070"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21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Cooper Black</vt:lpstr>
      <vt:lpstr>Franklin Gothic Demi</vt:lpstr>
      <vt:lpstr>Verdana</vt:lpstr>
      <vt:lpstr>Office Theme</vt:lpstr>
      <vt:lpstr>PowerPoint Presentation</vt:lpstr>
      <vt:lpstr>PowerPoint Presentation</vt:lpstr>
      <vt:lpstr>PowerPoint Presentation</vt:lpstr>
      <vt:lpstr>Words trump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4 Shur</dc:creator>
  <cp:lastModifiedBy>Michael Shur</cp:lastModifiedBy>
  <cp:revision>48</cp:revision>
  <dcterms:created xsi:type="dcterms:W3CDTF">2018-01-22T23:02:35Z</dcterms:created>
  <dcterms:modified xsi:type="dcterms:W3CDTF">2018-03-08T01:55:29Z</dcterms:modified>
</cp:coreProperties>
</file>