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6" r:id="rId2"/>
    <p:sldId id="344" r:id="rId3"/>
    <p:sldId id="347" r:id="rId4"/>
    <p:sldId id="345" r:id="rId5"/>
    <p:sldId id="346" r:id="rId6"/>
    <p:sldId id="276" r:id="rId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晴明" initials="晴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4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6" y="600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2017/3/2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579540" cy="327796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 smtClean="0"/>
              <a:t>组件的</a:t>
            </a:r>
            <a:r>
              <a:rPr lang="zh-CN" altLang="en-US" sz="5400" smtClean="0"/>
              <a:t>生命</a:t>
            </a:r>
            <a:r>
              <a:rPr lang="zh-CN" altLang="en-US" sz="5400" smtClean="0"/>
              <a:t>周期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64687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示例：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倒计时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0"/>
            <a:ext cx="74422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52" y="0"/>
            <a:ext cx="5009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46761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生命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周期函数小结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613" y="1779373"/>
            <a:ext cx="92063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render</a:t>
            </a:r>
            <a:r>
              <a:rPr lang="zh-CN" altLang="en-US" sz="2000" dirty="0" smtClean="0"/>
              <a:t>中只做与渲染有关的操作，</a:t>
            </a:r>
            <a:r>
              <a:rPr lang="zh-CN" altLang="en-US" sz="2000" dirty="0" smtClean="0">
                <a:solidFill>
                  <a:srgbClr val="FF0000"/>
                </a:solidFill>
              </a:rPr>
              <a:t>只读取、不修改任何数据</a:t>
            </a:r>
            <a:r>
              <a:rPr lang="zh-CN" altLang="en-US" sz="2000" dirty="0" smtClean="0"/>
              <a:t>（临时变量除外）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因为界面的更改是经常的，所以</a:t>
            </a:r>
            <a:r>
              <a:rPr lang="en-US" altLang="zh-CN" sz="2000" dirty="0" smtClean="0"/>
              <a:t>render</a:t>
            </a:r>
            <a:r>
              <a:rPr lang="zh-CN" altLang="en-US" sz="2000" dirty="0" smtClean="0"/>
              <a:t>是经常触发的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所以如果你有修改数据等操作，就会多次触发，使结果难以预料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比如你执行</a:t>
            </a:r>
            <a:r>
              <a:rPr lang="en-US" altLang="zh-CN" sz="2000" dirty="0" err="1" smtClean="0"/>
              <a:t>setState</a:t>
            </a:r>
            <a:r>
              <a:rPr lang="zh-CN" altLang="en-US" sz="2000" dirty="0" smtClean="0"/>
              <a:t>，那么</a:t>
            </a:r>
            <a:r>
              <a:rPr lang="en-US" altLang="zh-CN" sz="2000" dirty="0" err="1" smtClean="0"/>
              <a:t>setState</a:t>
            </a:r>
            <a:r>
              <a:rPr lang="zh-CN" altLang="en-US" sz="2000" dirty="0" smtClean="0"/>
              <a:t>又触发</a:t>
            </a:r>
            <a:r>
              <a:rPr lang="en-US" altLang="zh-CN" sz="2000" dirty="0" smtClean="0"/>
              <a:t>render</a:t>
            </a:r>
            <a:r>
              <a:rPr lang="zh-CN" altLang="en-US" sz="2000" dirty="0" smtClean="0"/>
              <a:t>，就会导致死循环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随组件加载只执行</a:t>
            </a:r>
            <a:r>
              <a:rPr lang="zh-CN" altLang="en-US" sz="2000" dirty="0" smtClean="0">
                <a:solidFill>
                  <a:srgbClr val="FF0000"/>
                </a:solidFill>
              </a:rPr>
              <a:t>一次</a:t>
            </a:r>
            <a:r>
              <a:rPr lang="zh-CN" altLang="en-US" sz="2000" dirty="0" smtClean="0"/>
              <a:t>的操作，放在</a:t>
            </a:r>
            <a:r>
              <a:rPr lang="en-US" altLang="zh-CN" sz="2000" dirty="0" err="1"/>
              <a:t>W</a:t>
            </a:r>
            <a:r>
              <a:rPr lang="en-US" altLang="zh-CN" sz="2000" dirty="0" err="1" smtClean="0"/>
              <a:t>illMount</a:t>
            </a:r>
            <a:r>
              <a:rPr lang="zh-CN" altLang="en-US" sz="2000" dirty="0" smtClean="0"/>
              <a:t>或者</a:t>
            </a:r>
            <a:r>
              <a:rPr lang="en-US" altLang="zh-CN" sz="2000" dirty="0" err="1"/>
              <a:t>D</a:t>
            </a:r>
            <a:r>
              <a:rPr lang="en-US" altLang="zh-CN" sz="2000" dirty="0" err="1" smtClean="0"/>
              <a:t>idMount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比如远程取首页数据（</a:t>
            </a:r>
            <a:r>
              <a:rPr lang="en-US" altLang="zh-CN" sz="2000" dirty="0" smtClean="0"/>
              <a:t>fetch</a:t>
            </a:r>
            <a:r>
              <a:rPr lang="zh-CN" altLang="en-US" sz="2000" dirty="0" smtClean="0"/>
              <a:t>），比如弹出提示框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记得在</a:t>
            </a:r>
            <a:r>
              <a:rPr lang="en-US" altLang="zh-CN" sz="2000" dirty="0" err="1"/>
              <a:t>W</a:t>
            </a:r>
            <a:r>
              <a:rPr lang="en-US" altLang="zh-CN" sz="2000" dirty="0" err="1" smtClean="0"/>
              <a:t>illUnmount</a:t>
            </a:r>
            <a:r>
              <a:rPr lang="zh-CN" altLang="en-US" sz="2000" dirty="0" smtClean="0"/>
              <a:t>中销毁定时器和一些订阅事件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rops</a:t>
            </a:r>
            <a:r>
              <a:rPr lang="zh-CN" altLang="en-US" sz="2000" dirty="0" smtClean="0"/>
              <a:t>发生变化，使用</a:t>
            </a:r>
            <a:r>
              <a:rPr lang="en-US" altLang="zh-CN" sz="2000" dirty="0" err="1"/>
              <a:t>W</a:t>
            </a:r>
            <a:r>
              <a:rPr lang="en-US" altLang="zh-CN" sz="2000" dirty="0" err="1" smtClean="0"/>
              <a:t>illReceiveProps</a:t>
            </a:r>
            <a:r>
              <a:rPr lang="zh-CN" altLang="en-US" sz="2000" dirty="0" smtClean="0"/>
              <a:t>来处理（比如将变动同步给</a:t>
            </a:r>
            <a:r>
              <a:rPr lang="en-US" altLang="zh-CN" sz="2000" dirty="0" smtClean="0"/>
              <a:t>state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750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7337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思考与演练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4613" y="1511885"/>
            <a:ext cx="657744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如何在</a:t>
            </a:r>
            <a:r>
              <a:rPr lang="en-US" altLang="zh-CN" sz="2400" dirty="0" smtClean="0"/>
              <a:t>render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FF0000"/>
                </a:solidFill>
              </a:rPr>
              <a:t>根据不同条件渲染不同结果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倒计时</a:t>
            </a:r>
            <a:r>
              <a:rPr lang="zh-CN" altLang="en-US" sz="2400" dirty="0"/>
              <a:t>结束时显示</a:t>
            </a:r>
            <a:r>
              <a:rPr lang="zh-CN" altLang="en-US" sz="2400" smtClean="0"/>
              <a:t>“时间到”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什么时候用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zh-CN" altLang="en-US" sz="2400" dirty="0" smtClean="0"/>
              <a:t>，什么时候用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给复用的倒计时组件指定不同的时间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189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Gotham Rounded Medium</vt:lpstr>
      <vt:lpstr>等线</vt:lpstr>
      <vt:lpstr>等线 Light</vt:lpstr>
      <vt:lpstr>Arial</vt:lpstr>
      <vt:lpstr>Office 主题​​</vt:lpstr>
      <vt:lpstr>组件的生命周期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493</cp:revision>
  <dcterms:created xsi:type="dcterms:W3CDTF">2016-01-19T08:46:00Z</dcterms:created>
  <dcterms:modified xsi:type="dcterms:W3CDTF">2017-03-02T12:28:08Z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