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87" y="3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B7918-43B7-47CF-B13D-38AEF2B83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2C0D2-F856-4127-ADC9-0DA1780DE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54075-F4D0-46EB-ABFB-5F8AF139F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CB85-072C-4B65-9018-080BDDFAEEE7}" type="datetimeFigureOut">
              <a:rPr lang="en-US" smtClean="0"/>
              <a:t>2018-11-28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38E9E-2C15-4C04-98B6-A2091D33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4CF3B-2400-4A3F-9B3C-4EF9F518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76BA-C4D5-49D4-88E9-287F8D105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6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72677-B946-4F8C-B6ED-9163D57D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77086-EE61-4BCA-A4B0-C01182BF9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F6698-E5A8-4207-81E2-D3CED404F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CB85-072C-4B65-9018-080BDDFAEEE7}" type="datetimeFigureOut">
              <a:rPr lang="en-US" smtClean="0"/>
              <a:t>2018-11-28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6B678-782E-443F-8DFA-6E87AEC3A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9E82B-8C0F-4216-B9BD-67D91A172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76BA-C4D5-49D4-88E9-287F8D105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0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DAD606-507B-4C91-90A8-804B2AA5A6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BE06E-3B2D-41EF-8FD8-DDEEB382A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32AAB-B01C-4018-8857-C57B08423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CB85-072C-4B65-9018-080BDDFAEEE7}" type="datetimeFigureOut">
              <a:rPr lang="en-US" smtClean="0"/>
              <a:t>2018-11-28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45095-9A3B-4673-B9FA-097BB7853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2D27F-E0D3-4CE5-A08D-0A38B47CC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76BA-C4D5-49D4-88E9-287F8D105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4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B8D9-66ED-4A01-A8D4-CA2256E5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ABCE1-28D9-492E-AFB0-1A32AF1F7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056D-0243-4A12-936E-DCFB068A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CB85-072C-4B65-9018-080BDDFAEEE7}" type="datetimeFigureOut">
              <a:rPr lang="en-US" smtClean="0"/>
              <a:t>2018-11-28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A4565-88D5-4B3E-90D0-6F4BB673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21F60-1193-4116-8C07-17A16F76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76BA-C4D5-49D4-88E9-287F8D105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8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C40B9-DE24-4D9E-8B88-56B4FF66D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E0396-FB0A-47D1-8EEB-07743AE4F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0C06E-5DF2-4598-B7EF-F18941BE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CB85-072C-4B65-9018-080BDDFAEEE7}" type="datetimeFigureOut">
              <a:rPr lang="en-US" smtClean="0"/>
              <a:t>2018-11-28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52C4B-81E8-477F-B10D-0B0161A0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D2F66-CF1A-4A58-95D2-94B09646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76BA-C4D5-49D4-88E9-287F8D105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3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6433-44D8-4FBC-B4A3-497769F7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3F019-3B6C-4F42-8F76-52189FB0C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AC57C-5DBE-4C8F-B8E6-2B07C8597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12041-89C8-47C0-8CF1-0DC541B49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CB85-072C-4B65-9018-080BDDFAEEE7}" type="datetimeFigureOut">
              <a:rPr lang="en-US" smtClean="0"/>
              <a:t>2018-11-28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6B944-8416-4A89-A4C7-7F50C0E4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06F47-E815-46B7-A2CD-09AD4C1D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76BA-C4D5-49D4-88E9-287F8D105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7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CFA9-3AF2-4A37-865F-A6623E9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D6EBE-7B4F-4597-A768-F4C9DAAB6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35928-D265-4E34-B25F-C19958566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DC667E-1DE6-42C9-97FB-7FFB72FDC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07202-3405-48E5-8DCD-DA43926944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156A4-E4A5-4047-B4DD-83CB50C0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CB85-072C-4B65-9018-080BDDFAEEE7}" type="datetimeFigureOut">
              <a:rPr lang="en-US" smtClean="0"/>
              <a:t>2018-11-28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B842E1-260A-4080-B4CA-C6FB95E5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9C6FDC-7E19-4148-95A4-BF7936E1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76BA-C4D5-49D4-88E9-287F8D105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6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581F-5B9C-47DB-8B46-AB1B83D6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779596-4C5A-411D-9C1C-B7EC0164F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CB85-072C-4B65-9018-080BDDFAEEE7}" type="datetimeFigureOut">
              <a:rPr lang="en-US" smtClean="0"/>
              <a:t>2018-11-28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B720D-AC7C-402C-8F92-2439DC4BB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6CCCF-D154-47F4-9A86-975927897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76BA-C4D5-49D4-88E9-287F8D105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3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26380F-84F8-4739-B98B-3EBBAB21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CB85-072C-4B65-9018-080BDDFAEEE7}" type="datetimeFigureOut">
              <a:rPr lang="en-US" smtClean="0"/>
              <a:t>2018-11-28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4FD93-A002-413F-AD82-98247BFDA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E684B-243A-44FD-A0CF-714E4AD6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76BA-C4D5-49D4-88E9-287F8D105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8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7058-2442-421F-B469-5F6EEFF5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1939-328C-4D93-83BC-ED67E5021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2F886-DFAA-48A6-BE8B-B34D4B959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7337B-8FDC-40E8-942C-FF9075CA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CB85-072C-4B65-9018-080BDDFAEEE7}" type="datetimeFigureOut">
              <a:rPr lang="en-US" smtClean="0"/>
              <a:t>2018-11-28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8B9B9-6217-4088-A2B6-ED18971B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12AE8-7774-458D-9EF8-E16EA3E9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76BA-C4D5-49D4-88E9-287F8D105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F665C-ED0D-4392-97B4-4788F90D5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D6A0A-BD46-4A1D-8CF6-008CB734E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8A96F-90B5-4623-B375-E2AE14F22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5A2B9-6DAE-4A52-87D3-9FC9941E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CB85-072C-4B65-9018-080BDDFAEEE7}" type="datetimeFigureOut">
              <a:rPr lang="en-US" smtClean="0"/>
              <a:t>2018-11-28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D0E36-7EBD-4FCE-A578-4126BFD4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C497B-B110-4C82-8BE9-E7EA2F52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76BA-C4D5-49D4-88E9-287F8D105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7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D1E73-0676-42BD-95BB-D95B0D332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FEA47-7D4B-4508-9488-416A5B101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8D6D3-27ED-413B-9F64-4B3F3BA26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DCB85-072C-4B65-9018-080BDDFAEEE7}" type="datetimeFigureOut">
              <a:rPr lang="en-US" smtClean="0"/>
              <a:t>2018-11-28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345D-AD11-494F-8909-61B243527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8B8D6-E165-4678-B236-0CEB2D978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276BA-C4D5-49D4-88E9-287F8D105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8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dernanalyst.com/Resources/Articles/tabid/115/ID/212/Requirements-Risk-Management.aspx" TargetMode="External"/><Relationship Id="rId2" Type="http://schemas.openxmlformats.org/officeDocument/2006/relationships/hyperlink" Target="https://www.nibusinessinfo.co.uk/content/concept-development-and-testing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ensix.com/2017/02/8-benefits-of-risk-management-beyond-project-contro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94FD5B-3940-4376-95AD-04A58725B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C810FE8-5333-4ED6-97BB-7B7AC267A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63BB62F-B758-48A9-B5EB-65FBEE36A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09EE4BE-5EFA-4F07-A5D5-73B7D93FD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6" y="727544"/>
            <a:ext cx="3838748" cy="40398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Concept Development 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&amp; 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Management of Requirements Risks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29650A9-2771-4139-9A91-5CA8B0EA0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34393" y="1412489"/>
            <a:ext cx="3563840" cy="4363844"/>
          </a:xfrm>
        </p:spPr>
        <p:txBody>
          <a:bodyPr>
            <a:normAutofit/>
          </a:bodyPr>
          <a:lstStyle/>
          <a:p>
            <a:r>
              <a:rPr lang="en-US" sz="2400" b="1" dirty="0"/>
              <a:t>Concept Development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Rule</a:t>
            </a:r>
            <a:r>
              <a:rPr lang="en-US" sz="2400" dirty="0"/>
              <a:t> for Concept Development</a:t>
            </a:r>
          </a:p>
          <a:p>
            <a:r>
              <a:rPr lang="en-US" sz="2400" dirty="0"/>
              <a:t>Concept </a:t>
            </a:r>
            <a:r>
              <a:rPr lang="en-US" sz="2400" b="1" dirty="0"/>
              <a:t>Test</a:t>
            </a:r>
          </a:p>
          <a:p>
            <a:r>
              <a:rPr lang="en-US" sz="2400" dirty="0"/>
              <a:t>Benefits</a:t>
            </a:r>
          </a:p>
          <a:p>
            <a:endParaRPr lang="en-US" sz="2400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54000A2-3DE7-428A-B78A-491032494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87004" y="1412489"/>
            <a:ext cx="3563840" cy="4363844"/>
          </a:xfrm>
        </p:spPr>
        <p:txBody>
          <a:bodyPr>
            <a:normAutofit/>
          </a:bodyPr>
          <a:lstStyle/>
          <a:p>
            <a:r>
              <a:rPr lang="en-US" sz="2400" b="1" dirty="0"/>
              <a:t>Requirement Risks</a:t>
            </a:r>
          </a:p>
          <a:p>
            <a:r>
              <a:rPr lang="en-US" sz="2400" b="1" dirty="0"/>
              <a:t>Management</a:t>
            </a:r>
            <a:r>
              <a:rPr lang="en-US" sz="2400" dirty="0"/>
              <a:t> of Requirement Risks</a:t>
            </a:r>
          </a:p>
          <a:p>
            <a:r>
              <a:rPr lang="en-US" sz="2400" b="1" dirty="0"/>
              <a:t>Determine</a:t>
            </a:r>
            <a:r>
              <a:rPr lang="en-US" sz="2400" dirty="0"/>
              <a:t> Requirement Risks</a:t>
            </a:r>
          </a:p>
          <a:p>
            <a:r>
              <a:rPr lang="en-US" sz="2400" b="1" dirty="0"/>
              <a:t>Managing</a:t>
            </a:r>
            <a:r>
              <a:rPr lang="en-US" sz="2400" dirty="0"/>
              <a:t> Requirement Risks</a:t>
            </a:r>
          </a:p>
          <a:p>
            <a:r>
              <a:rPr lang="en-US" sz="2400" dirty="0"/>
              <a:t>Benefits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FAB68F-FCC2-4FC0-A514-4E1001649363}"/>
              </a:ext>
            </a:extLst>
          </p:cNvPr>
          <p:cNvSpPr txBox="1"/>
          <p:nvPr/>
        </p:nvSpPr>
        <p:spPr>
          <a:xfrm>
            <a:off x="5080883" y="6150044"/>
            <a:ext cx="7076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https://www.nibusinessinfo.co.uk/content/concept-development-and-testing</a:t>
            </a:r>
            <a:r>
              <a:rPr lang="en-US" sz="1200" dirty="0"/>
              <a:t> </a:t>
            </a:r>
          </a:p>
          <a:p>
            <a:r>
              <a:rPr lang="en-US" sz="1200" dirty="0">
                <a:hlinkClick r:id="rId3"/>
              </a:rPr>
              <a:t>https://www.modernanalyst.com/Resources/Articles/tabid/115/ID/212/Requirements-Risk-Management.aspx</a:t>
            </a:r>
            <a:r>
              <a:rPr lang="en-US" sz="1200" dirty="0"/>
              <a:t> </a:t>
            </a:r>
          </a:p>
          <a:p>
            <a:r>
              <a:rPr lang="en-US" sz="1200" dirty="0">
                <a:hlinkClick r:id="rId4"/>
              </a:rPr>
              <a:t>https://tensix.com/2017/02/8-benefits-of-risk-management-beyond-project-control/</a:t>
            </a:r>
            <a:r>
              <a:rPr lang="en-US" sz="120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E00158-DDCD-4AB5-8D4B-C517F1F3E640}"/>
              </a:ext>
            </a:extLst>
          </p:cNvPr>
          <p:cNvSpPr txBox="1"/>
          <p:nvPr/>
        </p:nvSpPr>
        <p:spPr>
          <a:xfrm>
            <a:off x="4171007" y="6150044"/>
            <a:ext cx="913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References: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697078-4A87-476A-9575-1E7E3D7D0C18}"/>
              </a:ext>
            </a:extLst>
          </p:cNvPr>
          <p:cNvSpPr txBox="1"/>
          <p:nvPr/>
        </p:nvSpPr>
        <p:spPr>
          <a:xfrm>
            <a:off x="258418" y="5268346"/>
            <a:ext cx="1228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Haoyu</a:t>
            </a:r>
            <a:r>
              <a:rPr lang="en-US" dirty="0">
                <a:solidFill>
                  <a:schemeClr val="bg1"/>
                </a:solidFill>
              </a:rPr>
              <a:t> Guo</a:t>
            </a:r>
          </a:p>
          <a:p>
            <a:r>
              <a:rPr lang="en-US" dirty="0">
                <a:solidFill>
                  <a:schemeClr val="bg1"/>
                </a:solidFill>
              </a:rPr>
              <a:t>Victor Shu</a:t>
            </a:r>
          </a:p>
        </p:txBody>
      </p:sp>
    </p:spTree>
    <p:extLst>
      <p:ext uri="{BB962C8B-B14F-4D97-AF65-F5344CB8AC3E}">
        <p14:creationId xmlns:p14="http://schemas.microsoft.com/office/powerpoint/2010/main" val="4061428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Concept Development  &amp;  Management of Requirements Risks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Development  &amp;  Management of Requirements Risks</dc:title>
  <dc:creator>润萱 舒</dc:creator>
  <cp:lastModifiedBy>润萱 舒</cp:lastModifiedBy>
  <cp:revision>2</cp:revision>
  <dcterms:created xsi:type="dcterms:W3CDTF">2018-11-29T01:29:38Z</dcterms:created>
  <dcterms:modified xsi:type="dcterms:W3CDTF">2018-11-29T01:40:46Z</dcterms:modified>
</cp:coreProperties>
</file>