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orbel"/>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regular.fntdata"/><Relationship Id="rId14" Type="http://schemas.openxmlformats.org/officeDocument/2006/relationships/slide" Target="slides/slide10.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Corbel-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IN" sz="1100" u="none" cap="none" strike="noStrike">
                <a:solidFill>
                  <a:srgbClr val="000000"/>
                </a:solidFill>
                <a:latin typeface="Arial"/>
                <a:ea typeface="Arial"/>
                <a:cs typeface="Arial"/>
                <a:sym typeface="Arial"/>
              </a:rPr>
              <a:t>By less mainstream we mean the Pure stealth play with a drone flying around</a:t>
            </a:r>
            <a:endParaRPr/>
          </a:p>
          <a:p>
            <a:pPr indent="-298450" lvl="0" marL="457200" marR="0" rtl="0" algn="l">
              <a:lnSpc>
                <a:spcPct val="100000"/>
              </a:lnSpc>
              <a:spcBef>
                <a:spcPts val="0"/>
              </a:spcBef>
              <a:spcAft>
                <a:spcPts val="0"/>
              </a:spcAft>
              <a:buClr>
                <a:srgbClr val="000000"/>
              </a:buClr>
              <a:buSzPts val="1100"/>
              <a:buFont typeface="Arial"/>
              <a:buChar char="-"/>
            </a:pPr>
            <a:r>
              <a:rPr b="0" i="0" lang="en-IN" sz="1100" u="none" cap="none" strike="noStrike">
                <a:solidFill>
                  <a:srgbClr val="000000"/>
                </a:solidFill>
                <a:latin typeface="Arial"/>
                <a:ea typeface="Arial"/>
                <a:cs typeface="Arial"/>
                <a:sym typeface="Arial"/>
              </a:rPr>
              <a:t>We Want to practice whatever we are learning in the class</a:t>
            </a:r>
            <a:endParaRPr/>
          </a:p>
          <a:p>
            <a:pPr indent="-298450" lvl="0" marL="457200" marR="0" rtl="0" algn="l">
              <a:lnSpc>
                <a:spcPct val="100000"/>
              </a:lnSpc>
              <a:spcBef>
                <a:spcPts val="0"/>
              </a:spcBef>
              <a:spcAft>
                <a:spcPts val="0"/>
              </a:spcAft>
              <a:buClr>
                <a:srgbClr val="000000"/>
              </a:buClr>
              <a:buSzPts val="1100"/>
              <a:buFont typeface="Arial"/>
              <a:buChar char="-"/>
            </a:pPr>
            <a:r>
              <a:rPr b="0" i="0" lang="en-IN" sz="1100" u="none" cap="none" strike="noStrike">
                <a:solidFill>
                  <a:srgbClr val="000000"/>
                </a:solidFill>
                <a:latin typeface="Arial"/>
                <a:ea typeface="Arial"/>
                <a:cs typeface="Arial"/>
                <a:sym typeface="Arial"/>
              </a:rPr>
              <a:t>We want to learn and understand how big project teams work in industry and try and implement that strategies for our project.</a:t>
            </a:r>
            <a:endParaRPr/>
          </a:p>
        </p:txBody>
      </p:sp>
      <p:sp>
        <p:nvSpPr>
          <p:cNvPr id="103" name="Google Shape;10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chemeClr val="dk1"/>
              </a:buClr>
              <a:buSzPts val="1100"/>
              <a:buFont typeface="Arial"/>
              <a:buNone/>
            </a:pPr>
            <a:r>
              <a:rPr lang="en-IN"/>
              <a:t>The game is targeting at fans of stealth games, drone enthusiasts and explorers.</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100"/>
              <a:buFont typeface="Arial"/>
              <a:buNone/>
            </a:pPr>
            <a:r>
              <a:rPr lang="en-IN" sz="1200">
                <a:solidFill>
                  <a:srgbClr val="24292E"/>
                </a:solidFill>
                <a:highlight>
                  <a:srgbClr val="FFFFFF"/>
                </a:highlight>
              </a:rPr>
              <a:t>Fans of stealth games are obsessed with planning things, sticking to the plan and being vigilant to the environment and enemies. We want to provide such an experience to our target and potential audience. We want to make the missions in our game challenging. This means that the player needs a thorough plan to infiltrate the enemy base. The player may also need some maneuverability to pass through some parts of the level.</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100"/>
              <a:buFont typeface="Arial"/>
              <a:buNone/>
            </a:pPr>
            <a:r>
              <a:rPr lang="en-IN" sz="1200">
                <a:solidFill>
                  <a:srgbClr val="24292E"/>
                </a:solidFill>
                <a:highlight>
                  <a:srgbClr val="FFFFFF"/>
                </a:highlight>
              </a:rPr>
              <a:t>Drone enthusiasts include people who are interested in flying a drone in an open space and those who are dedicated to modifying the functions and performance of the drone. We want our game to attract both kinds of people. So, we are looking into the non-linear level design. We also want our level to have vertical complexity. In this way, we think those who like flying the drone can enjoy the experience of flying around. Also, we plan to introduce customizations of drones into the game. Players can install different tools on the drone to do a variety of things.</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chemeClr val="dk1"/>
              </a:buClr>
              <a:buSzPts val="1100"/>
              <a:buFont typeface="Arial"/>
              <a:buNone/>
            </a:pPr>
            <a:r>
              <a:rPr lang="en-IN" sz="1200">
                <a:solidFill>
                  <a:srgbClr val="24292E"/>
                </a:solidFill>
                <a:highlight>
                  <a:srgbClr val="FFFFFF"/>
                </a:highlight>
              </a:rPr>
              <a:t>There are many open-world games on the market nowadays, and they attract many players because these players like to explore the world. We would like to target at these players too, and that’s another reason of making our levels non-linear</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200">
                <a:solidFill>
                  <a:srgbClr val="24292E"/>
                </a:solidFill>
                <a:highlight>
                  <a:srgbClr val="FFFFFF"/>
                </a:highlight>
              </a:rPr>
              <a:t>As drone games in the market are rare, our game can directly fill the niche. Even in games with drones, instead of laying emphasis on the maneuverability, the primary function of the drone is just marking enemies. Instead of that, we want our drone to do more things like hacking into computers, flying through detecting measurements, and taking pictures.</a:t>
            </a:r>
            <a:endParaRPr sz="1200">
              <a:solidFill>
                <a:srgbClr val="24292E"/>
              </a:solidFill>
              <a:highlight>
                <a:srgbClr val="FFFFFF"/>
              </a:highlight>
            </a:endParaRPr>
          </a:p>
          <a:p>
            <a:pPr indent="0" lvl="0" marL="0" rtl="0" algn="l">
              <a:spcBef>
                <a:spcPts val="0"/>
              </a:spcBef>
              <a:spcAft>
                <a:spcPts val="0"/>
              </a:spcAft>
              <a:buNone/>
            </a:pPr>
            <a:r>
              <a:rPr lang="en-IN" sz="1200">
                <a:solidFill>
                  <a:srgbClr val="24292E"/>
                </a:solidFill>
                <a:highlight>
                  <a:srgbClr val="FFFFFF"/>
                </a:highlight>
              </a:rPr>
              <a:t>We also want to fill the gap in stealth games. In almost all stealth games, players control human beings to complete missions. Thus, the designs of these games mainly focus on the terrain. However, with a flying drone, we can have more possibilities. We want our levels to have more vertical complexity, which will give players a new experience of sneaking in.</a:t>
            </a:r>
            <a:endParaRPr sz="1200">
              <a:solidFill>
                <a:srgbClr val="24292E"/>
              </a:solidFill>
              <a:highlight>
                <a:srgbClr val="FFFFFF"/>
              </a:highlight>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sz="1200">
                <a:solidFill>
                  <a:srgbClr val="24292E"/>
                </a:solidFill>
              </a:rPr>
              <a:t>Then it comes to the specific characteristics of the users. Those people influence our game design.</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IN" sz="1200">
                <a:solidFill>
                  <a:srgbClr val="24292E"/>
                </a:solidFill>
              </a:rPr>
              <a:t>The first is thorough planners. They like to make a thorough plan before playing the game. For these players, we plan to introduce a blueprint system. They can have a look at the blueprint of the target building, and then make a plan based on it before they start the mission.</a:t>
            </a:r>
            <a:endParaRPr sz="1200">
              <a:solidFill>
                <a:srgbClr val="24292E"/>
              </a:solidFill>
            </a:endParaRPr>
          </a:p>
          <a:p>
            <a:pPr indent="0" lvl="0" marL="0" rtl="0" algn="l">
              <a:lnSpc>
                <a:spcPct val="115000"/>
              </a:lnSpc>
              <a:spcBef>
                <a:spcPts val="1200"/>
              </a:spcBef>
              <a:spcAft>
                <a:spcPts val="0"/>
              </a:spcAft>
              <a:buClr>
                <a:schemeClr val="dk1"/>
              </a:buClr>
              <a:buSzPts val="1100"/>
              <a:buFont typeface="Arial"/>
              <a:buNone/>
            </a:pPr>
            <a:r>
              <a:rPr lang="en-IN" sz="1200">
                <a:solidFill>
                  <a:srgbClr val="24292E"/>
                </a:solidFill>
              </a:rPr>
              <a:t>The second is customization fans. They like to customize things. So, in our game, players will have the choice to decide which tool they want to install on the drone. With these customizations, players can modify their drones and find the most suitable way to achieve their goals.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lang="en-IN" sz="1200"/>
              <a:t>After analyzing the market and users, we decide to include some key points in our game. </a:t>
            </a:r>
            <a:endParaRPr sz="1200"/>
          </a:p>
          <a:p>
            <a:pPr indent="0" lvl="0" marL="0" marR="0" rtl="0" algn="l">
              <a:lnSpc>
                <a:spcPct val="150000"/>
              </a:lnSpc>
              <a:spcBef>
                <a:spcPts val="0"/>
              </a:spcBef>
              <a:spcAft>
                <a:spcPts val="0"/>
              </a:spcAft>
              <a:buClr>
                <a:schemeClr val="dk1"/>
              </a:buClr>
              <a:buSzPts val="1100"/>
              <a:buFont typeface="Arial"/>
              <a:buNone/>
            </a:pPr>
            <a:r>
              <a:t/>
            </a:r>
            <a:endParaRPr sz="1200"/>
          </a:p>
          <a:p>
            <a:pPr indent="0" lvl="0" marL="0" rtl="0" algn="l">
              <a:lnSpc>
                <a:spcPct val="150000"/>
              </a:lnSpc>
              <a:spcBef>
                <a:spcPts val="0"/>
              </a:spcBef>
              <a:spcAft>
                <a:spcPts val="0"/>
              </a:spcAft>
              <a:buClr>
                <a:schemeClr val="dk1"/>
              </a:buClr>
              <a:buSzPts val="1100"/>
              <a:buFont typeface="Arial"/>
              <a:buNone/>
            </a:pPr>
            <a:r>
              <a:rPr lang="en-IN" sz="1200">
                <a:solidFill>
                  <a:schemeClr val="dk1"/>
                </a:solidFill>
              </a:rPr>
              <a:t>First, </a:t>
            </a:r>
            <a:r>
              <a:rPr lang="en-IN" sz="1200">
                <a:solidFill>
                  <a:schemeClr val="dk1"/>
                </a:solidFill>
              </a:rPr>
              <a:t>It will be a single-player game, in which the player can fly the drone and make decisions whatever they want. </a:t>
            </a:r>
            <a:endParaRPr sz="1200"/>
          </a:p>
          <a:p>
            <a:pPr indent="0" lvl="0" marL="0" marR="0" rtl="0" algn="l">
              <a:lnSpc>
                <a:spcPct val="150000"/>
              </a:lnSpc>
              <a:spcBef>
                <a:spcPts val="0"/>
              </a:spcBef>
              <a:spcAft>
                <a:spcPts val="0"/>
              </a:spcAft>
              <a:buClr>
                <a:schemeClr val="dk1"/>
              </a:buClr>
              <a:buSzPts val="1100"/>
              <a:buFont typeface="Arial"/>
              <a:buNone/>
            </a:pPr>
            <a:r>
              <a:rPr lang="en-IN" sz="1200"/>
              <a:t>Second, It will be a pure drone</a:t>
            </a:r>
            <a:r>
              <a:rPr b="0" i="0" lang="en-IN" sz="1200" u="none" cap="none" strike="noStrike">
                <a:solidFill>
                  <a:srgbClr val="000000"/>
                </a:solidFill>
                <a:latin typeface="Arial"/>
                <a:ea typeface="Arial"/>
                <a:cs typeface="Arial"/>
                <a:sym typeface="Arial"/>
              </a:rPr>
              <a:t> stealth game</a:t>
            </a:r>
            <a:r>
              <a:rPr lang="en-IN" sz="1200"/>
              <a:t>. Players can control their powerful drone to complete stealth mission; and there will be</a:t>
            </a:r>
            <a:r>
              <a:rPr b="0" i="0" lang="en-IN" sz="1200" u="none" cap="none" strike="noStrike">
                <a:solidFill>
                  <a:srgbClr val="000000"/>
                </a:solidFill>
                <a:latin typeface="Arial"/>
                <a:ea typeface="Arial"/>
                <a:cs typeface="Arial"/>
                <a:sym typeface="Arial"/>
              </a:rPr>
              <a:t> very limited or even no combat element. </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lang="en-IN" sz="1200"/>
              <a:t>Moreover, we want to design </a:t>
            </a:r>
            <a:r>
              <a:rPr b="0" i="0" lang="en-IN" sz="1200" u="none" cap="none" strike="noStrike">
                <a:solidFill>
                  <a:srgbClr val="000000"/>
                </a:solidFill>
                <a:latin typeface="Arial"/>
                <a:ea typeface="Arial"/>
                <a:cs typeface="Arial"/>
                <a:sym typeface="Arial"/>
              </a:rPr>
              <a:t>non-linear level</a:t>
            </a:r>
            <a:r>
              <a:rPr lang="en-IN" sz="1200"/>
              <a:t>s with vertical complexity</a:t>
            </a:r>
            <a:r>
              <a:rPr b="0" i="0" lang="en-IN" sz="1200" u="none" cap="none" strike="noStrike">
                <a:solidFill>
                  <a:srgbClr val="000000"/>
                </a:solidFill>
                <a:latin typeface="Arial"/>
                <a:ea typeface="Arial"/>
                <a:cs typeface="Arial"/>
                <a:sym typeface="Arial"/>
              </a:rPr>
              <a:t> </a:t>
            </a:r>
            <a:r>
              <a:rPr lang="en-IN" sz="1200"/>
              <a:t>so that </a:t>
            </a:r>
            <a:r>
              <a:rPr b="0" i="0" lang="en-IN" sz="1200" u="none" cap="none" strike="noStrike">
                <a:solidFill>
                  <a:srgbClr val="000000"/>
                </a:solidFill>
                <a:latin typeface="Arial"/>
                <a:ea typeface="Arial"/>
                <a:cs typeface="Arial"/>
                <a:sym typeface="Arial"/>
              </a:rPr>
              <a:t>the player </a:t>
            </a:r>
            <a:r>
              <a:rPr lang="en-IN" sz="1200"/>
              <a:t>will have an open space to explore</a:t>
            </a:r>
            <a:r>
              <a:rPr b="0" i="0" lang="en-IN" sz="1200" u="none" cap="none" strike="noStrike">
                <a:solidFill>
                  <a:srgbClr val="000000"/>
                </a:solidFill>
                <a:latin typeface="Arial"/>
                <a:ea typeface="Arial"/>
                <a:cs typeface="Arial"/>
                <a:sym typeface="Arial"/>
              </a:rPr>
              <a:t> and </a:t>
            </a:r>
            <a:r>
              <a:rPr lang="en-IN" sz="1200"/>
              <a:t>f</a:t>
            </a:r>
            <a:r>
              <a:rPr b="0" i="0" lang="en-IN" sz="1200" u="none" cap="none" strike="noStrike">
                <a:solidFill>
                  <a:srgbClr val="000000"/>
                </a:solidFill>
                <a:latin typeface="Arial"/>
                <a:ea typeface="Arial"/>
                <a:cs typeface="Arial"/>
                <a:sym typeface="Arial"/>
              </a:rPr>
              <a:t>ind a unique path to sneak in. </a:t>
            </a:r>
            <a:endParaRPr b="0" i="0" sz="1200" u="none" cap="none" strike="noStrike">
              <a:solidFill>
                <a:srgbClr val="000000"/>
              </a:solidFill>
              <a:latin typeface="Arial"/>
              <a:ea typeface="Arial"/>
              <a:cs typeface="Arial"/>
              <a:sym typeface="Arial"/>
            </a:endParaRPr>
          </a:p>
        </p:txBody>
      </p:sp>
      <p:sp>
        <p:nvSpPr>
          <p:cNvPr id="130" name="Google Shape;1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184E6E"/>
            </a:gs>
            <a:gs pos="23000">
              <a:srgbClr val="184E6E"/>
            </a:gs>
            <a:gs pos="69000">
              <a:srgbClr val="14425D"/>
            </a:gs>
            <a:gs pos="97000">
              <a:srgbClr val="0D2C3E"/>
            </a:gs>
            <a:gs pos="100000">
              <a:srgbClr val="0D2C3E"/>
            </a:gs>
          </a:gsLst>
          <a:path path="circle">
            <a:fillToRect b="50%" l="50%" r="50%" t="50%"/>
          </a:path>
          <a:tileRect/>
        </a:grad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2">
            <a:alphaModFix/>
          </a:blip>
          <a:srcRect b="0" l="0" r="0" t="0"/>
          <a:stretch/>
        </p:blipFill>
        <p:spPr>
          <a:xfrm>
            <a:off x="3175" y="1786"/>
            <a:ext cx="12188825" cy="6856214"/>
          </a:xfrm>
          <a:prstGeom prst="rect">
            <a:avLst/>
          </a:prstGeom>
          <a:noFill/>
          <a:ln>
            <a:noFill/>
          </a:ln>
        </p:spPr>
      </p:pic>
      <p:sp>
        <p:nvSpPr>
          <p:cNvPr id="13" name="Google Shape;13;p2"/>
          <p:cNvSpPr txBox="1"/>
          <p:nvPr>
            <p:ph type="ctrTitle"/>
          </p:nvPr>
        </p:nvSpPr>
        <p:spPr>
          <a:xfrm>
            <a:off x="2476500" y="2716272"/>
            <a:ext cx="8683625" cy="2421464"/>
          </a:xfrm>
          <a:prstGeom prst="rect">
            <a:avLst/>
          </a:prstGeom>
          <a:noFill/>
          <a:ln>
            <a:noFill/>
          </a:ln>
        </p:spPr>
        <p:txBody>
          <a:bodyPr anchorCtr="0" anchor="b" bIns="45700" lIns="91425" spcFirstLastPara="1" rIns="91425" wrap="square" tIns="45700"/>
          <a:lstStyle>
            <a:lvl1pPr lvl="0" marR="0" rtl="0" algn="r">
              <a:lnSpc>
                <a:spcPct val="100000"/>
              </a:lnSpc>
              <a:spcBef>
                <a:spcPts val="0"/>
              </a:spcBef>
              <a:spcAft>
                <a:spcPts val="0"/>
              </a:spcAft>
              <a:buClr>
                <a:schemeClr val="lt1"/>
              </a:buClr>
              <a:buSzPts val="4800"/>
              <a:buFont typeface="Corbel"/>
              <a:buNone/>
              <a:defRPr b="0" i="0" sz="48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4" name="Google Shape;14;p2"/>
          <p:cNvSpPr txBox="1"/>
          <p:nvPr>
            <p:ph idx="1" type="subTitle"/>
          </p:nvPr>
        </p:nvSpPr>
        <p:spPr>
          <a:xfrm>
            <a:off x="2476500" y="5137736"/>
            <a:ext cx="8683625" cy="73284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2pPr>
            <a:lvl3pPr lvl="2" marR="0" rtl="0" algn="ctr">
              <a:lnSpc>
                <a:spcPct val="100000"/>
              </a:lnSpc>
              <a:spcBef>
                <a:spcPts val="1000"/>
              </a:spcBef>
              <a:spcAft>
                <a:spcPts val="0"/>
              </a:spcAft>
              <a:buClr>
                <a:schemeClr val="lt1"/>
              </a:buClr>
              <a:buSzPts val="1400"/>
              <a:buFont typeface="Arial"/>
              <a:buNone/>
              <a:defRPr b="0" i="0" sz="1400" u="none" cap="none" strike="noStrike">
                <a:solidFill>
                  <a:schemeClr val="lt1"/>
                </a:solidFill>
                <a:latin typeface="Corbel"/>
                <a:ea typeface="Corbel"/>
                <a:cs typeface="Corbel"/>
                <a:sym typeface="Corbel"/>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orbel"/>
                <a:ea typeface="Corbel"/>
                <a:cs typeface="Corbel"/>
                <a:sym typeface="Corbel"/>
              </a:defRPr>
            </a:lvl9pPr>
          </a:lstStyle>
          <a:p/>
        </p:txBody>
      </p:sp>
      <p:sp>
        <p:nvSpPr>
          <p:cNvPr id="15" name="Google Shape;15;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6" name="Google Shape;16;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7" name="Google Shape;17;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8" name="Shape 88"/>
        <p:cNvGrpSpPr/>
        <p:nvPr/>
      </p:nvGrpSpPr>
      <p:grpSpPr>
        <a:xfrm>
          <a:off x="0" y="0"/>
          <a:ext cx="0" cy="0"/>
          <a:chOff x="0" y="0"/>
          <a:chExt cx="0" cy="0"/>
        </a:xfrm>
      </p:grpSpPr>
      <p:pic>
        <p:nvPicPr>
          <p:cNvPr descr="Celestia-R1---OverlayContentHD.png" id="89" name="Google Shape;89;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91" name="Google Shape;91;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92" name="Google Shape;92;p11"/>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Right with Caption">
  <p:cSld name="Picture Right with Caption">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flipH="1">
            <a:off x="0" y="0"/>
            <a:ext cx="12188825" cy="6856214"/>
          </a:xfrm>
          <a:prstGeom prst="rect">
            <a:avLst/>
          </a:prstGeom>
          <a:noFill/>
          <a:ln>
            <a:noFill/>
          </a:ln>
        </p:spPr>
      </p:pic>
      <p:sp>
        <p:nvSpPr>
          <p:cNvPr id="20" name="Google Shape;20;p3"/>
          <p:cNvSpPr txBox="1"/>
          <p:nvPr>
            <p:ph type="title"/>
          </p:nvPr>
        </p:nvSpPr>
        <p:spPr>
          <a:xfrm>
            <a:off x="6657974" y="995968"/>
            <a:ext cx="4848225" cy="1260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000"/>
              <a:buFont typeface="Corbel"/>
              <a:buNone/>
              <a:defRPr b="0" i="0" sz="3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21" name="Google Shape;21;p3"/>
          <p:cNvSpPr/>
          <p:nvPr>
            <p:ph idx="2" type="pic"/>
          </p:nvPr>
        </p:nvSpPr>
        <p:spPr>
          <a:xfrm>
            <a:off x="727574" y="914400"/>
            <a:ext cx="5749425" cy="4818185"/>
          </a:xfrm>
          <a:prstGeom prst="roundRect">
            <a:avLst>
              <a:gd fmla="val 2371" name="adj"/>
            </a:avLst>
          </a:prstGeom>
          <a:solidFill>
            <a:srgbClr val="646464"/>
          </a:solidFill>
          <a:ln cap="sq" cmpd="sng" w="28575">
            <a:solidFill>
              <a:srgbClr val="0D2C3E"/>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lstStyle>
            <a:lvl1pPr lvl="0" marR="0" rtl="0" algn="ctr">
              <a:lnSpc>
                <a:spcPct val="100000"/>
              </a:lnSpc>
              <a:spcBef>
                <a:spcPts val="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1pPr>
            <a:lvl2pPr lvl="1"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2pPr>
            <a:lvl3pPr lvl="2"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3pPr>
            <a:lvl4pPr lvl="3"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4pPr>
            <a:lvl5pPr lvl="4"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5pPr>
            <a:lvl6pPr lvl="5"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6pPr>
            <a:lvl7pPr lvl="6"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7pPr>
            <a:lvl8pPr lvl="7"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8pPr>
            <a:lvl9pPr lvl="8" marR="0" rtl="0" algn="l">
              <a:lnSpc>
                <a:spcPct val="100000"/>
              </a:lnSpc>
              <a:spcBef>
                <a:spcPts val="1000"/>
              </a:spcBef>
              <a:spcAft>
                <a:spcPts val="1000"/>
              </a:spcAft>
              <a:buClr>
                <a:schemeClr val="lt1"/>
              </a:buClr>
              <a:buSzPts val="1600"/>
              <a:buFont typeface="Arial"/>
              <a:buNone/>
              <a:defRPr b="0" i="0" sz="1600" u="none" cap="none" strike="noStrike">
                <a:solidFill>
                  <a:schemeClr val="lt1"/>
                </a:solidFill>
                <a:latin typeface="Corbel"/>
                <a:ea typeface="Corbel"/>
                <a:cs typeface="Corbel"/>
                <a:sym typeface="Corbel"/>
              </a:defRPr>
            </a:lvl9pPr>
          </a:lstStyle>
          <a:p/>
        </p:txBody>
      </p:sp>
      <p:sp>
        <p:nvSpPr>
          <p:cNvPr id="22" name="Google Shape;22;p3"/>
          <p:cNvSpPr txBox="1"/>
          <p:nvPr>
            <p:ph idx="1" type="body"/>
          </p:nvPr>
        </p:nvSpPr>
        <p:spPr>
          <a:xfrm>
            <a:off x="6657974" y="2255968"/>
            <a:ext cx="4848225" cy="3476617"/>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2pPr>
            <a:lvl3pPr indent="-228600" lvl="2" marL="1371600" marR="0" rtl="0" algn="l">
              <a:lnSpc>
                <a:spcPct val="100000"/>
              </a:lnSpc>
              <a:spcBef>
                <a:spcPts val="1000"/>
              </a:spcBef>
              <a:spcAft>
                <a:spcPts val="0"/>
              </a:spcAft>
              <a:buClr>
                <a:schemeClr val="lt1"/>
              </a:buClr>
              <a:buSzPts val="1000"/>
              <a:buFont typeface="Arial"/>
              <a:buNone/>
              <a:defRPr b="0" i="0" sz="1000" u="none" cap="none" strike="noStrike">
                <a:solidFill>
                  <a:schemeClr val="lt1"/>
                </a:solidFill>
                <a:latin typeface="Corbel"/>
                <a:ea typeface="Corbel"/>
                <a:cs typeface="Corbel"/>
                <a:sym typeface="Corbel"/>
              </a:defRPr>
            </a:lvl3pPr>
            <a:lvl4pPr indent="-228600" lvl="3" marL="18288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5pPr>
            <a:lvl6pPr indent="-228600" lvl="5" marL="27432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6pPr>
            <a:lvl7pPr indent="-228600" lvl="6" marL="32004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7pPr>
            <a:lvl8pPr indent="-228600" lvl="7" marL="36576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8pPr>
            <a:lvl9pPr indent="-228600" lvl="8" marL="4114800" marR="0" rtl="0" algn="l">
              <a:lnSpc>
                <a:spcPct val="100000"/>
              </a:lnSpc>
              <a:spcBef>
                <a:spcPts val="1000"/>
              </a:spcBef>
              <a:spcAft>
                <a:spcPts val="1000"/>
              </a:spcAft>
              <a:buClr>
                <a:schemeClr val="lt1"/>
              </a:buClr>
              <a:buSzPts val="900"/>
              <a:buFont typeface="Arial"/>
              <a:buNone/>
              <a:defRPr b="0" i="0" sz="900" u="none" cap="none" strike="noStrike">
                <a:solidFill>
                  <a:schemeClr val="lt1"/>
                </a:solidFill>
                <a:latin typeface="Corbel"/>
                <a:ea typeface="Corbel"/>
                <a:cs typeface="Corbel"/>
                <a:sym typeface="Corbel"/>
              </a:defRPr>
            </a:lvl9pPr>
          </a:lstStyle>
          <a:p/>
        </p:txBody>
      </p:sp>
      <p:sp>
        <p:nvSpPr>
          <p:cNvPr id="23" name="Google Shape;23;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24" name="Google Shape;24;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25" name="Google Shape;25;p3"/>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gradFill>
          <a:gsLst>
            <a:gs pos="0">
              <a:srgbClr val="184E6E"/>
            </a:gs>
            <a:gs pos="23000">
              <a:srgbClr val="184E6E"/>
            </a:gs>
            <a:gs pos="69000">
              <a:srgbClr val="14425D"/>
            </a:gs>
            <a:gs pos="97000">
              <a:srgbClr val="0D2C3E"/>
            </a:gs>
            <a:gs pos="100000">
              <a:srgbClr val="0D2C3E"/>
            </a:gs>
          </a:gsLst>
          <a:path path="circle">
            <a:fillToRect b="50%" l="50%" r="50%" t="50%"/>
          </a:path>
          <a:tileRect/>
        </a:gradFill>
      </p:bgPr>
    </p:bg>
    <p:spTree>
      <p:nvGrpSpPr>
        <p:cNvPr id="26" name="Shape 26"/>
        <p:cNvGrpSpPr/>
        <p:nvPr/>
      </p:nvGrpSpPr>
      <p:grpSpPr>
        <a:xfrm>
          <a:off x="0" y="0"/>
          <a:ext cx="0" cy="0"/>
          <a:chOff x="0" y="0"/>
          <a:chExt cx="0" cy="0"/>
        </a:xfrm>
      </p:grpSpPr>
      <p:pic>
        <p:nvPicPr>
          <p:cNvPr descr="Celestia-R1---OverlayContentHD.png" id="27" name="Google Shape;27;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8" name="Google Shape;28;p4"/>
          <p:cNvSpPr txBox="1"/>
          <p:nvPr>
            <p:ph type="title"/>
          </p:nvPr>
        </p:nvSpPr>
        <p:spPr>
          <a:xfrm>
            <a:off x="685801" y="609600"/>
            <a:ext cx="10840914" cy="1260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000"/>
              <a:buFont typeface="Corbel"/>
              <a:buNone/>
              <a:defRPr b="0" i="0" sz="3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29" name="Google Shape;29;p4"/>
          <p:cNvSpPr txBox="1"/>
          <p:nvPr>
            <p:ph idx="1" type="body"/>
          </p:nvPr>
        </p:nvSpPr>
        <p:spPr>
          <a:xfrm>
            <a:off x="685801" y="1869601"/>
            <a:ext cx="10840914" cy="3921600"/>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17500" lvl="2" marL="1371600" marR="0" rtl="0" algn="l">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304800" lvl="4" marL="22860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sp>
        <p:nvSpPr>
          <p:cNvPr id="30" name="Google Shape;30;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31" name="Google Shape;31;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32" name="Google Shape;32;p4"/>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cxnSp>
        <p:nvCxnSpPr>
          <p:cNvPr id="33" name="Google Shape;33;p4"/>
          <p:cNvCxnSpPr/>
          <p:nvPr/>
        </p:nvCxnSpPr>
        <p:spPr>
          <a:xfrm rot="-5400000">
            <a:off x="-185517" y="1223433"/>
            <a:ext cx="504000" cy="0"/>
          </a:xfrm>
          <a:prstGeom prst="straightConnector1">
            <a:avLst/>
          </a:prstGeom>
          <a:noFill/>
          <a:ln cap="sq" cmpd="sng" w="127000">
            <a:solidFill>
              <a:schemeClr val="accent3"/>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4" name="Shape 34"/>
        <p:cNvGrpSpPr/>
        <p:nvPr/>
      </p:nvGrpSpPr>
      <p:grpSpPr>
        <a:xfrm>
          <a:off x="0" y="0"/>
          <a:ext cx="0" cy="0"/>
          <a:chOff x="0" y="0"/>
          <a:chExt cx="0" cy="0"/>
        </a:xfrm>
      </p:grpSpPr>
      <p:pic>
        <p:nvPicPr>
          <p:cNvPr descr="Celestia-R1---OverlayContentHD.png" id="35" name="Google Shape;35;p5"/>
          <p:cNvPicPr preferRelativeResize="0"/>
          <p:nvPr/>
        </p:nvPicPr>
        <p:blipFill rotWithShape="1">
          <a:blip r:embed="rId2">
            <a:alphaModFix/>
          </a:blip>
          <a:srcRect b="0" l="0" r="0" t="0"/>
          <a:stretch/>
        </p:blipFill>
        <p:spPr>
          <a:xfrm flipH="1">
            <a:off x="0" y="0"/>
            <a:ext cx="12188825" cy="6856214"/>
          </a:xfrm>
          <a:prstGeom prst="rect">
            <a:avLst/>
          </a:prstGeom>
          <a:noFill/>
          <a:ln>
            <a:noFill/>
          </a:ln>
        </p:spPr>
      </p:pic>
      <p:sp>
        <p:nvSpPr>
          <p:cNvPr id="36" name="Google Shape;36;p5"/>
          <p:cNvSpPr txBox="1"/>
          <p:nvPr>
            <p:ph type="title"/>
          </p:nvPr>
        </p:nvSpPr>
        <p:spPr>
          <a:xfrm>
            <a:off x="552450" y="1874308"/>
            <a:ext cx="3814235" cy="1260000"/>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chemeClr val="lt1"/>
              </a:buClr>
              <a:buSzPts val="3000"/>
              <a:buFont typeface="Corbel"/>
              <a:buNone/>
              <a:defRPr b="0" i="0" sz="3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37" name="Google Shape;37;p5"/>
          <p:cNvSpPr txBox="1"/>
          <p:nvPr>
            <p:ph idx="1" type="body"/>
          </p:nvPr>
        </p:nvSpPr>
        <p:spPr>
          <a:xfrm>
            <a:off x="4648200" y="0"/>
            <a:ext cx="7543800" cy="6856214"/>
          </a:xfrm>
          <a:prstGeom prst="rect">
            <a:avLst/>
          </a:prstGeom>
          <a:noFill/>
          <a:ln>
            <a:noFill/>
          </a:ln>
        </p:spPr>
        <p:txBody>
          <a:bodyPr anchorCtr="0" anchor="ctr" bIns="45700" lIns="91425" spcFirstLastPara="1" rIns="91425" wrap="square" tIns="45700"/>
          <a:lstStyle>
            <a:lvl1pPr indent="-342900" lvl="0" marL="4572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17500" lvl="2" marL="1371600" marR="0" rtl="0" algn="l">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304800" lvl="4" marL="22860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sp>
        <p:nvSpPr>
          <p:cNvPr id="38" name="Google Shape;38;p5"/>
          <p:cNvSpPr txBox="1"/>
          <p:nvPr>
            <p:ph idx="2" type="body"/>
          </p:nvPr>
        </p:nvSpPr>
        <p:spPr>
          <a:xfrm>
            <a:off x="552450" y="3134308"/>
            <a:ext cx="3814235" cy="2016600"/>
          </a:xfrm>
          <a:prstGeom prst="rect">
            <a:avLst/>
          </a:prstGeom>
          <a:noFill/>
          <a:ln>
            <a:noFill/>
          </a:ln>
        </p:spPr>
        <p:txBody>
          <a:bodyPr anchorCtr="0" anchor="t" bIns="45700" lIns="91425" spcFirstLastPara="1" rIns="91425" wrap="square" tIns="45700"/>
          <a:lstStyle>
            <a:lvl1pPr indent="-228600" lvl="0" marL="45720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2pPr>
            <a:lvl3pPr indent="-228600" lvl="2" marL="1371600" marR="0" rtl="0" algn="l">
              <a:lnSpc>
                <a:spcPct val="100000"/>
              </a:lnSpc>
              <a:spcBef>
                <a:spcPts val="1000"/>
              </a:spcBef>
              <a:spcAft>
                <a:spcPts val="0"/>
              </a:spcAft>
              <a:buClr>
                <a:schemeClr val="lt1"/>
              </a:buClr>
              <a:buSzPts val="1000"/>
              <a:buFont typeface="Arial"/>
              <a:buNone/>
              <a:defRPr b="0" i="0" sz="1000" u="none" cap="none" strike="noStrike">
                <a:solidFill>
                  <a:schemeClr val="lt1"/>
                </a:solidFill>
                <a:latin typeface="Corbel"/>
                <a:ea typeface="Corbel"/>
                <a:cs typeface="Corbel"/>
                <a:sym typeface="Corbel"/>
              </a:defRPr>
            </a:lvl3pPr>
            <a:lvl4pPr indent="-228600" lvl="3" marL="18288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5pPr>
            <a:lvl6pPr indent="-228600" lvl="5" marL="27432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6pPr>
            <a:lvl7pPr indent="-228600" lvl="6" marL="32004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7pPr>
            <a:lvl8pPr indent="-228600" lvl="7" marL="36576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8pPr>
            <a:lvl9pPr indent="-228600" lvl="8" marL="4114800" marR="0" rtl="0" algn="l">
              <a:lnSpc>
                <a:spcPct val="100000"/>
              </a:lnSpc>
              <a:spcBef>
                <a:spcPts val="1000"/>
              </a:spcBef>
              <a:spcAft>
                <a:spcPts val="1000"/>
              </a:spcAft>
              <a:buClr>
                <a:schemeClr val="lt1"/>
              </a:buClr>
              <a:buSzPts val="900"/>
              <a:buFont typeface="Arial"/>
              <a:buNone/>
              <a:defRPr b="0" i="0" sz="900" u="none" cap="none" strike="noStrike">
                <a:solidFill>
                  <a:schemeClr val="lt1"/>
                </a:solidFill>
                <a:latin typeface="Corbel"/>
                <a:ea typeface="Corbel"/>
                <a:cs typeface="Corbel"/>
                <a:sym typeface="Corbel"/>
              </a:defRPr>
            </a:lvl9pPr>
          </a:lstStyle>
          <a:p/>
        </p:txBody>
      </p:sp>
      <p:sp>
        <p:nvSpPr>
          <p:cNvPr id="39" name="Google Shape;39;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40" name="Google Shape;40;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41" name="Google Shape;41;p5"/>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pic>
        <p:nvPicPr>
          <p:cNvPr descr="Celestia-R1---OverlayContentHD.png" id="43" name="Google Shape;43;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4" name="Google Shape;44;p6"/>
          <p:cNvSpPr txBox="1"/>
          <p:nvPr>
            <p:ph type="title"/>
          </p:nvPr>
        </p:nvSpPr>
        <p:spPr>
          <a:xfrm>
            <a:off x="685801" y="609600"/>
            <a:ext cx="10840914" cy="1260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000"/>
              <a:buFont typeface="Corbel"/>
              <a:buNone/>
              <a:defRPr b="0" i="0" sz="3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45" name="Google Shape;45;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46" name="Google Shape;46;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47" name="Google Shape;47;p6"/>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48" name="Shape 48"/>
        <p:cNvGrpSpPr/>
        <p:nvPr/>
      </p:nvGrpSpPr>
      <p:grpSpPr>
        <a:xfrm>
          <a:off x="0" y="0"/>
          <a:ext cx="0" cy="0"/>
          <a:chOff x="0" y="0"/>
          <a:chExt cx="0" cy="0"/>
        </a:xfrm>
      </p:grpSpPr>
      <p:pic>
        <p:nvPicPr>
          <p:cNvPr descr="Celestia-R1---OverlayContentHD.png" id="49" name="Google Shape;49;p7"/>
          <p:cNvPicPr preferRelativeResize="0"/>
          <p:nvPr/>
        </p:nvPicPr>
        <p:blipFill rotWithShape="1">
          <a:blip r:embed="rId2">
            <a:alphaModFix/>
          </a:blip>
          <a:srcRect b="0" l="0" r="0" t="0"/>
          <a:stretch/>
        </p:blipFill>
        <p:spPr>
          <a:xfrm flipH="1">
            <a:off x="0" y="0"/>
            <a:ext cx="12188825" cy="6856214"/>
          </a:xfrm>
          <a:prstGeom prst="rect">
            <a:avLst/>
          </a:prstGeom>
          <a:noFill/>
          <a:ln>
            <a:noFill/>
          </a:ln>
        </p:spPr>
      </p:pic>
      <p:sp>
        <p:nvSpPr>
          <p:cNvPr id="50" name="Google Shape;50;p7"/>
          <p:cNvSpPr txBox="1"/>
          <p:nvPr>
            <p:ph type="title"/>
          </p:nvPr>
        </p:nvSpPr>
        <p:spPr>
          <a:xfrm>
            <a:off x="1457326" y="995967"/>
            <a:ext cx="6238874" cy="1260000"/>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chemeClr val="lt1"/>
              </a:buClr>
              <a:buSzPts val="3000"/>
              <a:buFont typeface="Corbel"/>
              <a:buNone/>
              <a:defRPr b="0" i="0" sz="3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51" name="Google Shape;51;p7"/>
          <p:cNvSpPr/>
          <p:nvPr>
            <p:ph idx="2" type="pic"/>
          </p:nvPr>
        </p:nvSpPr>
        <p:spPr>
          <a:xfrm>
            <a:off x="8014200" y="995968"/>
            <a:ext cx="3492000" cy="4866064"/>
          </a:xfrm>
          <a:prstGeom prst="roundRect">
            <a:avLst>
              <a:gd fmla="val 2371" name="adj"/>
            </a:avLst>
          </a:prstGeom>
          <a:solidFill>
            <a:srgbClr val="646464"/>
          </a:solidFill>
          <a:ln cap="sq" cmpd="sng" w="28575">
            <a:solidFill>
              <a:srgbClr val="0D2C3E"/>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lstStyle>
            <a:lvl1pPr lvl="0" marR="0" rtl="0" algn="ctr">
              <a:lnSpc>
                <a:spcPct val="100000"/>
              </a:lnSpc>
              <a:spcBef>
                <a:spcPts val="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1pPr>
            <a:lvl2pPr lvl="1"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2pPr>
            <a:lvl3pPr lvl="2"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3pPr>
            <a:lvl4pPr lvl="3"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4pPr>
            <a:lvl5pPr lvl="4"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5pPr>
            <a:lvl6pPr lvl="5"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6pPr>
            <a:lvl7pPr lvl="6"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7pPr>
            <a:lvl8pPr lvl="7"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8pPr>
            <a:lvl9pPr lvl="8" marR="0" rtl="0" algn="l">
              <a:lnSpc>
                <a:spcPct val="100000"/>
              </a:lnSpc>
              <a:spcBef>
                <a:spcPts val="1000"/>
              </a:spcBef>
              <a:spcAft>
                <a:spcPts val="1000"/>
              </a:spcAft>
              <a:buClr>
                <a:schemeClr val="lt1"/>
              </a:buClr>
              <a:buSzPts val="1600"/>
              <a:buFont typeface="Arial"/>
              <a:buNone/>
              <a:defRPr b="0" i="0" sz="1600" u="none" cap="none" strike="noStrike">
                <a:solidFill>
                  <a:schemeClr val="lt1"/>
                </a:solidFill>
                <a:latin typeface="Corbel"/>
                <a:ea typeface="Corbel"/>
                <a:cs typeface="Corbel"/>
                <a:sym typeface="Corbel"/>
              </a:defRPr>
            </a:lvl9pPr>
          </a:lstStyle>
          <a:p/>
        </p:txBody>
      </p:sp>
      <p:sp>
        <p:nvSpPr>
          <p:cNvPr id="52" name="Google Shape;52;p7"/>
          <p:cNvSpPr txBox="1"/>
          <p:nvPr>
            <p:ph idx="1" type="body"/>
          </p:nvPr>
        </p:nvSpPr>
        <p:spPr>
          <a:xfrm>
            <a:off x="1085849" y="2255967"/>
            <a:ext cx="6610351" cy="3476618"/>
          </a:xfrm>
          <a:prstGeom prst="rect">
            <a:avLst/>
          </a:prstGeom>
          <a:noFill/>
          <a:ln>
            <a:noFill/>
          </a:ln>
        </p:spPr>
        <p:txBody>
          <a:bodyPr anchorCtr="0" anchor="t" bIns="45700" lIns="91425" spcFirstLastPara="1" rIns="91425" wrap="square" tIns="45700"/>
          <a:lstStyle>
            <a:lvl1pPr indent="-228600" lvl="0" marL="45720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2pPr>
            <a:lvl3pPr indent="-228600" lvl="2" marL="1371600" marR="0" rtl="0" algn="l">
              <a:lnSpc>
                <a:spcPct val="100000"/>
              </a:lnSpc>
              <a:spcBef>
                <a:spcPts val="1000"/>
              </a:spcBef>
              <a:spcAft>
                <a:spcPts val="0"/>
              </a:spcAft>
              <a:buClr>
                <a:schemeClr val="lt1"/>
              </a:buClr>
              <a:buSzPts val="1000"/>
              <a:buFont typeface="Arial"/>
              <a:buNone/>
              <a:defRPr b="0" i="0" sz="1000" u="none" cap="none" strike="noStrike">
                <a:solidFill>
                  <a:schemeClr val="lt1"/>
                </a:solidFill>
                <a:latin typeface="Corbel"/>
                <a:ea typeface="Corbel"/>
                <a:cs typeface="Corbel"/>
                <a:sym typeface="Corbel"/>
              </a:defRPr>
            </a:lvl3pPr>
            <a:lvl4pPr indent="-228600" lvl="3" marL="18288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5pPr>
            <a:lvl6pPr indent="-228600" lvl="5" marL="27432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6pPr>
            <a:lvl7pPr indent="-228600" lvl="6" marL="32004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7pPr>
            <a:lvl8pPr indent="-228600" lvl="7" marL="3657600" marR="0" rtl="0" algn="l">
              <a:lnSpc>
                <a:spcPct val="100000"/>
              </a:lnSpc>
              <a:spcBef>
                <a:spcPts val="1000"/>
              </a:spcBef>
              <a:spcAft>
                <a:spcPts val="0"/>
              </a:spcAft>
              <a:buClr>
                <a:schemeClr val="lt1"/>
              </a:buClr>
              <a:buSzPts val="900"/>
              <a:buFont typeface="Arial"/>
              <a:buNone/>
              <a:defRPr b="0" i="0" sz="900" u="none" cap="none" strike="noStrike">
                <a:solidFill>
                  <a:schemeClr val="lt1"/>
                </a:solidFill>
                <a:latin typeface="Corbel"/>
                <a:ea typeface="Corbel"/>
                <a:cs typeface="Corbel"/>
                <a:sym typeface="Corbel"/>
              </a:defRPr>
            </a:lvl8pPr>
            <a:lvl9pPr indent="-228600" lvl="8" marL="4114800" marR="0" rtl="0" algn="l">
              <a:lnSpc>
                <a:spcPct val="100000"/>
              </a:lnSpc>
              <a:spcBef>
                <a:spcPts val="1000"/>
              </a:spcBef>
              <a:spcAft>
                <a:spcPts val="1000"/>
              </a:spcAft>
              <a:buClr>
                <a:schemeClr val="lt1"/>
              </a:buClr>
              <a:buSzPts val="900"/>
              <a:buFont typeface="Arial"/>
              <a:buNone/>
              <a:defRPr b="0" i="0" sz="900" u="none" cap="none" strike="noStrike">
                <a:solidFill>
                  <a:schemeClr val="lt1"/>
                </a:solidFill>
                <a:latin typeface="Corbel"/>
                <a:ea typeface="Corbel"/>
                <a:cs typeface="Corbel"/>
                <a:sym typeface="Corbel"/>
              </a:defRPr>
            </a:lvl9pPr>
          </a:lstStyle>
          <a:p/>
        </p:txBody>
      </p:sp>
      <p:sp>
        <p:nvSpPr>
          <p:cNvPr id="53" name="Google Shape;53;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54" name="Google Shape;54;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55" name="Google Shape;55;p7"/>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cription and Conent">
  <p:cSld name="Title Description and Conent">
    <p:spTree>
      <p:nvGrpSpPr>
        <p:cNvPr id="56" name="Shape 56"/>
        <p:cNvGrpSpPr/>
        <p:nvPr/>
      </p:nvGrpSpPr>
      <p:grpSpPr>
        <a:xfrm>
          <a:off x="0" y="0"/>
          <a:ext cx="0" cy="0"/>
          <a:chOff x="0" y="0"/>
          <a:chExt cx="0" cy="0"/>
        </a:xfrm>
      </p:grpSpPr>
      <p:pic>
        <p:nvPicPr>
          <p:cNvPr descr="Celestia-R1---OverlayContentHD.png" id="57" name="Google Shape;57;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8" name="Google Shape;58;p8"/>
          <p:cNvSpPr txBox="1"/>
          <p:nvPr>
            <p:ph type="title"/>
          </p:nvPr>
        </p:nvSpPr>
        <p:spPr>
          <a:xfrm>
            <a:off x="685801" y="609601"/>
            <a:ext cx="10840914" cy="1260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000"/>
              <a:buFont typeface="Corbel"/>
              <a:buNone/>
              <a:defRPr b="0" i="0" sz="3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59" name="Google Shape;59;p8"/>
          <p:cNvSpPr txBox="1"/>
          <p:nvPr>
            <p:ph idx="1" type="body"/>
          </p:nvPr>
        </p:nvSpPr>
        <p:spPr>
          <a:xfrm>
            <a:off x="685799" y="1881824"/>
            <a:ext cx="10840914" cy="1032826"/>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100000"/>
              </a:lnSpc>
              <a:spcBef>
                <a:spcPts val="1000"/>
              </a:spcBef>
              <a:spcAft>
                <a:spcPts val="0"/>
              </a:spcAft>
              <a:buClr>
                <a:schemeClr val="lt1"/>
              </a:buClr>
              <a:buSzPts val="2000"/>
              <a:buFont typeface="Arial"/>
              <a:buNone/>
              <a:defRPr b="1" i="0" sz="2000" u="none" cap="none" strike="noStrike">
                <a:solidFill>
                  <a:schemeClr val="lt1"/>
                </a:solidFill>
                <a:latin typeface="Corbel"/>
                <a:ea typeface="Corbel"/>
                <a:cs typeface="Corbel"/>
                <a:sym typeface="Corbel"/>
              </a:defRPr>
            </a:lvl2pPr>
            <a:lvl3pPr indent="-228600" lvl="2" marL="1371600" marR="0" rtl="0" algn="l">
              <a:lnSpc>
                <a:spcPct val="100000"/>
              </a:lnSpc>
              <a:spcBef>
                <a:spcPts val="1000"/>
              </a:spcBef>
              <a:spcAft>
                <a:spcPts val="0"/>
              </a:spcAft>
              <a:buClr>
                <a:schemeClr val="lt1"/>
              </a:buClr>
              <a:buSzPts val="1800"/>
              <a:buFont typeface="Arial"/>
              <a:buNone/>
              <a:defRPr b="1" i="0" sz="1800" u="none" cap="none" strike="noStrike">
                <a:solidFill>
                  <a:schemeClr val="lt1"/>
                </a:solidFill>
                <a:latin typeface="Corbel"/>
                <a:ea typeface="Corbel"/>
                <a:cs typeface="Corbel"/>
                <a:sym typeface="Corbel"/>
              </a:defRPr>
            </a:lvl3pPr>
            <a:lvl4pPr indent="-228600" lvl="3" marL="18288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5pPr>
            <a:lvl6pPr indent="-228600" lvl="5" marL="27432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6pPr>
            <a:lvl7pPr indent="-228600" lvl="6" marL="32004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7pPr>
            <a:lvl8pPr indent="-228600" lvl="7" marL="36576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8pPr>
            <a:lvl9pPr indent="-228600" lvl="8" marL="4114800" marR="0" rtl="0" algn="l">
              <a:lnSpc>
                <a:spcPct val="100000"/>
              </a:lnSpc>
              <a:spcBef>
                <a:spcPts val="1000"/>
              </a:spcBef>
              <a:spcAft>
                <a:spcPts val="1000"/>
              </a:spcAft>
              <a:buClr>
                <a:schemeClr val="lt1"/>
              </a:buClr>
              <a:buSzPts val="1600"/>
              <a:buFont typeface="Arial"/>
              <a:buNone/>
              <a:defRPr b="1" i="0" sz="1600" u="none" cap="none" strike="noStrike">
                <a:solidFill>
                  <a:schemeClr val="lt1"/>
                </a:solidFill>
                <a:latin typeface="Corbel"/>
                <a:ea typeface="Corbel"/>
                <a:cs typeface="Corbel"/>
                <a:sym typeface="Corbel"/>
              </a:defRPr>
            </a:lvl9pPr>
          </a:lstStyle>
          <a:p/>
        </p:txBody>
      </p:sp>
      <p:sp>
        <p:nvSpPr>
          <p:cNvPr id="60" name="Google Shape;60;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61" name="Google Shape;61;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62" name="Google Shape;62;p8"/>
          <p:cNvSpPr txBox="1"/>
          <p:nvPr>
            <p:ph idx="2" type="body"/>
          </p:nvPr>
        </p:nvSpPr>
        <p:spPr>
          <a:xfrm>
            <a:off x="1216192" y="3837470"/>
            <a:ext cx="1310050" cy="959003"/>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04800" lvl="2" marL="1371600" marR="0" rtl="0" algn="ctr">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sp>
        <p:nvSpPr>
          <p:cNvPr id="63" name="Google Shape;63;p8"/>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
        <p:nvSpPr>
          <p:cNvPr id="64" name="Google Shape;64;p8"/>
          <p:cNvSpPr txBox="1"/>
          <p:nvPr>
            <p:ph idx="3" type="body"/>
          </p:nvPr>
        </p:nvSpPr>
        <p:spPr>
          <a:xfrm>
            <a:off x="685799" y="2914650"/>
            <a:ext cx="10840914" cy="502126"/>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100000"/>
              </a:lnSpc>
              <a:spcBef>
                <a:spcPts val="1000"/>
              </a:spcBef>
              <a:spcAft>
                <a:spcPts val="0"/>
              </a:spcAft>
              <a:buClr>
                <a:schemeClr val="lt1"/>
              </a:buClr>
              <a:buSzPts val="2000"/>
              <a:buFont typeface="Arial"/>
              <a:buNone/>
              <a:defRPr b="1" i="0" sz="2000" u="none" cap="none" strike="noStrike">
                <a:solidFill>
                  <a:schemeClr val="lt1"/>
                </a:solidFill>
                <a:latin typeface="Corbel"/>
                <a:ea typeface="Corbel"/>
                <a:cs typeface="Corbel"/>
                <a:sym typeface="Corbel"/>
              </a:defRPr>
            </a:lvl2pPr>
            <a:lvl3pPr indent="-228600" lvl="2" marL="1371600" marR="0" rtl="0" algn="l">
              <a:lnSpc>
                <a:spcPct val="100000"/>
              </a:lnSpc>
              <a:spcBef>
                <a:spcPts val="1000"/>
              </a:spcBef>
              <a:spcAft>
                <a:spcPts val="0"/>
              </a:spcAft>
              <a:buClr>
                <a:schemeClr val="lt1"/>
              </a:buClr>
              <a:buSzPts val="1800"/>
              <a:buFont typeface="Arial"/>
              <a:buNone/>
              <a:defRPr b="1" i="0" sz="1800" u="none" cap="none" strike="noStrike">
                <a:solidFill>
                  <a:schemeClr val="lt1"/>
                </a:solidFill>
                <a:latin typeface="Corbel"/>
                <a:ea typeface="Corbel"/>
                <a:cs typeface="Corbel"/>
                <a:sym typeface="Corbel"/>
              </a:defRPr>
            </a:lvl3pPr>
            <a:lvl4pPr indent="-228600" lvl="3" marL="18288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5pPr>
            <a:lvl6pPr indent="-228600" lvl="5" marL="27432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6pPr>
            <a:lvl7pPr indent="-228600" lvl="6" marL="32004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7pPr>
            <a:lvl8pPr indent="-228600" lvl="7" marL="36576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8pPr>
            <a:lvl9pPr indent="-228600" lvl="8" marL="4114800" marR="0" rtl="0" algn="l">
              <a:lnSpc>
                <a:spcPct val="100000"/>
              </a:lnSpc>
              <a:spcBef>
                <a:spcPts val="1000"/>
              </a:spcBef>
              <a:spcAft>
                <a:spcPts val="1000"/>
              </a:spcAft>
              <a:buClr>
                <a:schemeClr val="lt1"/>
              </a:buClr>
              <a:buSzPts val="1600"/>
              <a:buFont typeface="Arial"/>
              <a:buNone/>
              <a:defRPr b="1" i="0" sz="1600" u="none" cap="none" strike="noStrike">
                <a:solidFill>
                  <a:schemeClr val="lt1"/>
                </a:solidFill>
                <a:latin typeface="Corbel"/>
                <a:ea typeface="Corbel"/>
                <a:cs typeface="Corbel"/>
                <a:sym typeface="Corbel"/>
              </a:defRPr>
            </a:lvl9pPr>
          </a:lstStyle>
          <a:p/>
        </p:txBody>
      </p:sp>
      <p:sp>
        <p:nvSpPr>
          <p:cNvPr id="65" name="Google Shape;65;p8"/>
          <p:cNvSpPr txBox="1"/>
          <p:nvPr>
            <p:ph idx="4" type="body"/>
          </p:nvPr>
        </p:nvSpPr>
        <p:spPr>
          <a:xfrm>
            <a:off x="7465366" y="3837470"/>
            <a:ext cx="1310050" cy="959003"/>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04800" lvl="2" marL="1371600" marR="0" rtl="0" algn="ctr">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sp>
        <p:nvSpPr>
          <p:cNvPr id="66" name="Google Shape;66;p8"/>
          <p:cNvSpPr txBox="1"/>
          <p:nvPr>
            <p:ph idx="5" type="body"/>
          </p:nvPr>
        </p:nvSpPr>
        <p:spPr>
          <a:xfrm>
            <a:off x="9548424" y="3837470"/>
            <a:ext cx="1310050" cy="959003"/>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04800" lvl="2" marL="1371600" marR="0" rtl="0" algn="ctr">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sp>
        <p:nvSpPr>
          <p:cNvPr id="67" name="Google Shape;67;p8"/>
          <p:cNvSpPr txBox="1"/>
          <p:nvPr>
            <p:ph idx="6" type="body"/>
          </p:nvPr>
        </p:nvSpPr>
        <p:spPr>
          <a:xfrm>
            <a:off x="5382308" y="3837470"/>
            <a:ext cx="1310050" cy="959003"/>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04800" lvl="2" marL="1371600" marR="0" rtl="0" algn="ctr">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sp>
        <p:nvSpPr>
          <p:cNvPr id="68" name="Google Shape;68;p8"/>
          <p:cNvSpPr txBox="1"/>
          <p:nvPr>
            <p:ph idx="7" type="body"/>
          </p:nvPr>
        </p:nvSpPr>
        <p:spPr>
          <a:xfrm>
            <a:off x="3299250" y="3837470"/>
            <a:ext cx="1310050" cy="959003"/>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04800" lvl="2" marL="1371600" marR="0" rtl="0" algn="ctr">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200"/>
              <a:buFont typeface="Arial"/>
              <a:buNone/>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cxnSp>
        <p:nvCxnSpPr>
          <p:cNvPr id="69" name="Google Shape;69;p8"/>
          <p:cNvCxnSpPr/>
          <p:nvPr/>
        </p:nvCxnSpPr>
        <p:spPr>
          <a:xfrm rot="-5400000">
            <a:off x="-185517" y="1242483"/>
            <a:ext cx="504000" cy="0"/>
          </a:xfrm>
          <a:prstGeom prst="straightConnector1">
            <a:avLst/>
          </a:prstGeom>
          <a:noFill/>
          <a:ln cap="sq" cmpd="sng" w="127000">
            <a:solidFill>
              <a:schemeClr val="accent3"/>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pic>
        <p:nvPicPr>
          <p:cNvPr descr="Celestia-R1---OverlayContentHD.png" id="71" name="Google Shape;7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2" name="Google Shape;72;p9"/>
          <p:cNvSpPr txBox="1"/>
          <p:nvPr>
            <p:ph type="title"/>
          </p:nvPr>
        </p:nvSpPr>
        <p:spPr>
          <a:xfrm>
            <a:off x="685801" y="609599"/>
            <a:ext cx="10840914" cy="1260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000"/>
              <a:buFont typeface="Corbel"/>
              <a:buNone/>
              <a:defRPr b="0" i="0" sz="3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73" name="Google Shape;73;p9"/>
          <p:cNvSpPr txBox="1"/>
          <p:nvPr>
            <p:ph idx="1" type="body"/>
          </p:nvPr>
        </p:nvSpPr>
        <p:spPr>
          <a:xfrm>
            <a:off x="685799" y="1869599"/>
            <a:ext cx="5202071" cy="916228"/>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100000"/>
              </a:lnSpc>
              <a:spcBef>
                <a:spcPts val="1000"/>
              </a:spcBef>
              <a:spcAft>
                <a:spcPts val="0"/>
              </a:spcAft>
              <a:buClr>
                <a:schemeClr val="lt1"/>
              </a:buClr>
              <a:buSzPts val="2000"/>
              <a:buFont typeface="Arial"/>
              <a:buNone/>
              <a:defRPr b="1" i="0" sz="2000" u="none" cap="none" strike="noStrike">
                <a:solidFill>
                  <a:schemeClr val="lt1"/>
                </a:solidFill>
                <a:latin typeface="Corbel"/>
                <a:ea typeface="Corbel"/>
                <a:cs typeface="Corbel"/>
                <a:sym typeface="Corbel"/>
              </a:defRPr>
            </a:lvl2pPr>
            <a:lvl3pPr indent="-228600" lvl="2" marL="1371600" marR="0" rtl="0" algn="l">
              <a:lnSpc>
                <a:spcPct val="100000"/>
              </a:lnSpc>
              <a:spcBef>
                <a:spcPts val="1000"/>
              </a:spcBef>
              <a:spcAft>
                <a:spcPts val="0"/>
              </a:spcAft>
              <a:buClr>
                <a:schemeClr val="lt1"/>
              </a:buClr>
              <a:buSzPts val="1800"/>
              <a:buFont typeface="Arial"/>
              <a:buNone/>
              <a:defRPr b="1" i="0" sz="1800" u="none" cap="none" strike="noStrike">
                <a:solidFill>
                  <a:schemeClr val="lt1"/>
                </a:solidFill>
                <a:latin typeface="Corbel"/>
                <a:ea typeface="Corbel"/>
                <a:cs typeface="Corbel"/>
                <a:sym typeface="Corbel"/>
              </a:defRPr>
            </a:lvl3pPr>
            <a:lvl4pPr indent="-228600" lvl="3" marL="18288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5pPr>
            <a:lvl6pPr indent="-228600" lvl="5" marL="27432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6pPr>
            <a:lvl7pPr indent="-228600" lvl="6" marL="32004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7pPr>
            <a:lvl8pPr indent="-228600" lvl="7" marL="36576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8pPr>
            <a:lvl9pPr indent="-228600" lvl="8" marL="4114800" marR="0" rtl="0" algn="l">
              <a:lnSpc>
                <a:spcPct val="100000"/>
              </a:lnSpc>
              <a:spcBef>
                <a:spcPts val="1000"/>
              </a:spcBef>
              <a:spcAft>
                <a:spcPts val="1000"/>
              </a:spcAft>
              <a:buClr>
                <a:schemeClr val="lt1"/>
              </a:buClr>
              <a:buSzPts val="1600"/>
              <a:buFont typeface="Arial"/>
              <a:buNone/>
              <a:defRPr b="1" i="0" sz="1600" u="none" cap="none" strike="noStrike">
                <a:solidFill>
                  <a:schemeClr val="lt1"/>
                </a:solidFill>
                <a:latin typeface="Corbel"/>
                <a:ea typeface="Corbel"/>
                <a:cs typeface="Corbel"/>
                <a:sym typeface="Corbel"/>
              </a:defRPr>
            </a:lvl9pPr>
          </a:lstStyle>
          <a:p/>
        </p:txBody>
      </p:sp>
      <p:sp>
        <p:nvSpPr>
          <p:cNvPr id="74" name="Google Shape;74;p9"/>
          <p:cNvSpPr/>
          <p:nvPr>
            <p:ph idx="2" type="body"/>
          </p:nvPr>
        </p:nvSpPr>
        <p:spPr>
          <a:xfrm>
            <a:off x="685800" y="2870201"/>
            <a:ext cx="5202071" cy="2916000"/>
          </a:xfrm>
          <a:prstGeom prst="roundRect">
            <a:avLst>
              <a:gd fmla="val 2496" name="adj"/>
            </a:avLst>
          </a:prstGeom>
          <a:noFill/>
          <a:ln cap="flat" cmpd="sng" w="28575">
            <a:solidFill>
              <a:srgbClr val="0D2C3E"/>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lstStyle>
            <a:lvl1pPr indent="-342900" lvl="0" marL="4572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17500" lvl="2" marL="1371600" marR="0" rtl="0" algn="l">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304800" lvl="4" marL="22860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sp>
        <p:nvSpPr>
          <p:cNvPr id="75" name="Google Shape;75;p9"/>
          <p:cNvSpPr txBox="1"/>
          <p:nvPr>
            <p:ph idx="3" type="body"/>
          </p:nvPr>
        </p:nvSpPr>
        <p:spPr>
          <a:xfrm>
            <a:off x="6298270" y="1869599"/>
            <a:ext cx="5228444" cy="916228"/>
          </a:xfrm>
          <a:prstGeom prst="rect">
            <a:avLst/>
          </a:prstGeom>
          <a:noFill/>
          <a:ln>
            <a:noFill/>
          </a:ln>
        </p:spPr>
        <p:txBody>
          <a:bodyPr anchorCtr="0" anchor="ctr" bIns="45700" lIns="91425" spcFirstLastPara="1" rIns="91425" wrap="square" tIns="45700"/>
          <a:lstStyle>
            <a:lvl1pPr indent="-228600" lvl="0" marL="457200" marR="0" rtl="0" algn="ctr">
              <a:lnSpc>
                <a:spcPct val="100000"/>
              </a:lnSpc>
              <a:spcBef>
                <a:spcPts val="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100000"/>
              </a:lnSpc>
              <a:spcBef>
                <a:spcPts val="1000"/>
              </a:spcBef>
              <a:spcAft>
                <a:spcPts val="0"/>
              </a:spcAft>
              <a:buClr>
                <a:schemeClr val="lt1"/>
              </a:buClr>
              <a:buSzPts val="2000"/>
              <a:buFont typeface="Arial"/>
              <a:buNone/>
              <a:defRPr b="1" i="0" sz="2000" u="none" cap="none" strike="noStrike">
                <a:solidFill>
                  <a:schemeClr val="lt1"/>
                </a:solidFill>
                <a:latin typeface="Corbel"/>
                <a:ea typeface="Corbel"/>
                <a:cs typeface="Corbel"/>
                <a:sym typeface="Corbel"/>
              </a:defRPr>
            </a:lvl2pPr>
            <a:lvl3pPr indent="-228600" lvl="2" marL="1371600" marR="0" rtl="0" algn="l">
              <a:lnSpc>
                <a:spcPct val="100000"/>
              </a:lnSpc>
              <a:spcBef>
                <a:spcPts val="1000"/>
              </a:spcBef>
              <a:spcAft>
                <a:spcPts val="0"/>
              </a:spcAft>
              <a:buClr>
                <a:schemeClr val="lt1"/>
              </a:buClr>
              <a:buSzPts val="1800"/>
              <a:buFont typeface="Arial"/>
              <a:buNone/>
              <a:defRPr b="1" i="0" sz="1800" u="none" cap="none" strike="noStrike">
                <a:solidFill>
                  <a:schemeClr val="lt1"/>
                </a:solidFill>
                <a:latin typeface="Corbel"/>
                <a:ea typeface="Corbel"/>
                <a:cs typeface="Corbel"/>
                <a:sym typeface="Corbel"/>
              </a:defRPr>
            </a:lvl3pPr>
            <a:lvl4pPr indent="-228600" lvl="3" marL="18288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5pPr>
            <a:lvl6pPr indent="-228600" lvl="5" marL="27432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6pPr>
            <a:lvl7pPr indent="-228600" lvl="6" marL="32004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7pPr>
            <a:lvl8pPr indent="-228600" lvl="7" marL="3657600" marR="0" rtl="0" algn="l">
              <a:lnSpc>
                <a:spcPct val="100000"/>
              </a:lnSpc>
              <a:spcBef>
                <a:spcPts val="1000"/>
              </a:spcBef>
              <a:spcAft>
                <a:spcPts val="0"/>
              </a:spcAft>
              <a:buClr>
                <a:schemeClr val="lt1"/>
              </a:buClr>
              <a:buSzPts val="1600"/>
              <a:buFont typeface="Arial"/>
              <a:buNone/>
              <a:defRPr b="1" i="0" sz="1600" u="none" cap="none" strike="noStrike">
                <a:solidFill>
                  <a:schemeClr val="lt1"/>
                </a:solidFill>
                <a:latin typeface="Corbel"/>
                <a:ea typeface="Corbel"/>
                <a:cs typeface="Corbel"/>
                <a:sym typeface="Corbel"/>
              </a:defRPr>
            </a:lvl8pPr>
            <a:lvl9pPr indent="-228600" lvl="8" marL="4114800" marR="0" rtl="0" algn="l">
              <a:lnSpc>
                <a:spcPct val="100000"/>
              </a:lnSpc>
              <a:spcBef>
                <a:spcPts val="1000"/>
              </a:spcBef>
              <a:spcAft>
                <a:spcPts val="1000"/>
              </a:spcAft>
              <a:buClr>
                <a:schemeClr val="lt1"/>
              </a:buClr>
              <a:buSzPts val="1600"/>
              <a:buFont typeface="Arial"/>
              <a:buNone/>
              <a:defRPr b="1" i="0" sz="1600" u="none" cap="none" strike="noStrike">
                <a:solidFill>
                  <a:schemeClr val="lt1"/>
                </a:solidFill>
                <a:latin typeface="Corbel"/>
                <a:ea typeface="Corbel"/>
                <a:cs typeface="Corbel"/>
                <a:sym typeface="Corbel"/>
              </a:defRPr>
            </a:lvl9pPr>
          </a:lstStyle>
          <a:p/>
        </p:txBody>
      </p:sp>
      <p:sp>
        <p:nvSpPr>
          <p:cNvPr id="76" name="Google Shape;76;p9"/>
          <p:cNvSpPr/>
          <p:nvPr>
            <p:ph idx="4" type="body"/>
          </p:nvPr>
        </p:nvSpPr>
        <p:spPr>
          <a:xfrm>
            <a:off x="6298270" y="2870201"/>
            <a:ext cx="5202071" cy="2916000"/>
          </a:xfrm>
          <a:prstGeom prst="roundRect">
            <a:avLst>
              <a:gd fmla="val 2798" name="adj"/>
            </a:avLst>
          </a:prstGeom>
          <a:noFill/>
          <a:ln cap="flat" cmpd="sng" w="28575">
            <a:solidFill>
              <a:srgbClr val="0D2C3E"/>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lstStyle>
            <a:lvl1pPr indent="-342900" lvl="0" marL="4572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17500" lvl="2" marL="1371600" marR="0" rtl="0" algn="l">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304800" lvl="4" marL="22860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sp>
        <p:nvSpPr>
          <p:cNvPr id="77" name="Google Shape;77;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78" name="Google Shape;78;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79" name="Google Shape;79;p9"/>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cxnSp>
        <p:nvCxnSpPr>
          <p:cNvPr id="80" name="Google Shape;80;p9"/>
          <p:cNvCxnSpPr/>
          <p:nvPr/>
        </p:nvCxnSpPr>
        <p:spPr>
          <a:xfrm flipH="1" rot="10800000">
            <a:off x="57150" y="939761"/>
            <a:ext cx="3666" cy="491143"/>
          </a:xfrm>
          <a:prstGeom prst="straightConnector1">
            <a:avLst/>
          </a:prstGeom>
          <a:noFill/>
          <a:ln cap="sq" cmpd="sng" w="127000">
            <a:solidFill>
              <a:schemeClr val="accent3"/>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81" name="Shape 81"/>
        <p:cNvGrpSpPr/>
        <p:nvPr/>
      </p:nvGrpSpPr>
      <p:grpSpPr>
        <a:xfrm>
          <a:off x="0" y="0"/>
          <a:ext cx="0" cy="0"/>
          <a:chOff x="0" y="0"/>
          <a:chExt cx="0" cy="0"/>
        </a:xfrm>
      </p:grpSpPr>
      <p:pic>
        <p:nvPicPr>
          <p:cNvPr descr="Celestia-R1---OverlayContentHD.png" id="82" name="Google Shape;82;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3" name="Google Shape;83;p10"/>
          <p:cNvSpPr txBox="1"/>
          <p:nvPr>
            <p:ph type="title"/>
          </p:nvPr>
        </p:nvSpPr>
        <p:spPr>
          <a:xfrm>
            <a:off x="685801" y="609601"/>
            <a:ext cx="10840913" cy="3124199"/>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000"/>
              <a:buFont typeface="Corbel"/>
              <a:buNone/>
              <a:defRPr b="0" i="0" sz="3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84" name="Google Shape;84;p10"/>
          <p:cNvSpPr txBox="1"/>
          <p:nvPr>
            <p:ph idx="1" type="body"/>
          </p:nvPr>
        </p:nvSpPr>
        <p:spPr>
          <a:xfrm>
            <a:off x="685800" y="3733800"/>
            <a:ext cx="10840914" cy="205740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1pPr>
            <a:lvl2pPr indent="-228600" lvl="1" marL="914400" marR="0" rtl="0" algn="l">
              <a:lnSpc>
                <a:spcPct val="100000"/>
              </a:lnSpc>
              <a:spcBef>
                <a:spcPts val="1000"/>
              </a:spcBef>
              <a:spcAft>
                <a:spcPts val="0"/>
              </a:spcAft>
              <a:buClr>
                <a:schemeClr val="lt1"/>
              </a:buClr>
              <a:buSzPts val="1800"/>
              <a:buFont typeface="Arial"/>
              <a:buNone/>
              <a:defRPr b="0" i="0" sz="1800" u="none" cap="none" strike="noStrike">
                <a:solidFill>
                  <a:schemeClr val="lt1"/>
                </a:solidFill>
                <a:latin typeface="Corbel"/>
                <a:ea typeface="Corbel"/>
                <a:cs typeface="Corbel"/>
                <a:sym typeface="Corbel"/>
              </a:defRPr>
            </a:lvl2pPr>
            <a:lvl3pPr indent="-228600" lvl="2" marL="13716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Corbel"/>
                <a:ea typeface="Corbel"/>
                <a:cs typeface="Corbel"/>
                <a:sym typeface="Corbel"/>
              </a:defRPr>
            </a:lvl3pPr>
            <a:lvl4pPr indent="-228600" lvl="3" marL="18288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Corbel"/>
                <a:ea typeface="Corbel"/>
                <a:cs typeface="Corbel"/>
                <a:sym typeface="Corbel"/>
              </a:defRPr>
            </a:lvl4pPr>
            <a:lvl5pPr indent="-228600" lvl="4" marL="22860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Corbel"/>
                <a:ea typeface="Corbel"/>
                <a:cs typeface="Corbel"/>
                <a:sym typeface="Corbel"/>
              </a:defRPr>
            </a:lvl5pPr>
            <a:lvl6pPr indent="-228600" lvl="5" marL="2743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Corbel"/>
                <a:ea typeface="Corbel"/>
                <a:cs typeface="Corbel"/>
                <a:sym typeface="Corbel"/>
              </a:defRPr>
            </a:lvl6pPr>
            <a:lvl7pPr indent="-228600" lvl="6" marL="32004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Corbel"/>
                <a:ea typeface="Corbel"/>
                <a:cs typeface="Corbel"/>
                <a:sym typeface="Corbel"/>
              </a:defRPr>
            </a:lvl7pPr>
            <a:lvl8pPr indent="-228600" lvl="7" marL="36576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Corbel"/>
                <a:ea typeface="Corbel"/>
                <a:cs typeface="Corbel"/>
                <a:sym typeface="Corbel"/>
              </a:defRPr>
            </a:lvl8pPr>
            <a:lvl9pPr indent="-228600" lvl="8" marL="4114800" marR="0" rtl="0" algn="l">
              <a:lnSpc>
                <a:spcPct val="100000"/>
              </a:lnSpc>
              <a:spcBef>
                <a:spcPts val="1000"/>
              </a:spcBef>
              <a:spcAft>
                <a:spcPts val="1000"/>
              </a:spcAft>
              <a:buClr>
                <a:schemeClr val="lt1"/>
              </a:buClr>
              <a:buSzPts val="1400"/>
              <a:buFont typeface="Arial"/>
              <a:buNone/>
              <a:defRPr b="0" i="0" sz="1400" u="none" cap="none" strike="noStrike">
                <a:solidFill>
                  <a:schemeClr val="lt1"/>
                </a:solidFill>
                <a:latin typeface="Corbel"/>
                <a:ea typeface="Corbel"/>
                <a:cs typeface="Corbel"/>
                <a:sym typeface="Corbel"/>
              </a:defRPr>
            </a:lvl9pPr>
          </a:lstStyle>
          <a:p/>
        </p:txBody>
      </p:sp>
      <p:sp>
        <p:nvSpPr>
          <p:cNvPr id="85" name="Google Shape;85;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86" name="Google Shape;86;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87" name="Google Shape;87;p10"/>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84E6E"/>
            </a:gs>
            <a:gs pos="23000">
              <a:srgbClr val="184E6E"/>
            </a:gs>
            <a:gs pos="69000">
              <a:srgbClr val="14425D"/>
            </a:gs>
            <a:gs pos="97000">
              <a:srgbClr val="0D2C3E"/>
            </a:gs>
            <a:gs pos="100000">
              <a:srgbClr val="0D2C3E"/>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840914" cy="1456267"/>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1"/>
              </a:buClr>
              <a:buSzPts val="3600"/>
              <a:buFont typeface="Corbel"/>
              <a:buNone/>
              <a:defRPr b="0" i="0" sz="36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7" name="Google Shape;7;p1"/>
          <p:cNvSpPr txBox="1"/>
          <p:nvPr>
            <p:ph idx="1" type="body"/>
          </p:nvPr>
        </p:nvSpPr>
        <p:spPr>
          <a:xfrm>
            <a:off x="685801" y="2142067"/>
            <a:ext cx="10840914" cy="3649133"/>
          </a:xfrm>
          <a:prstGeom prst="rect">
            <a:avLst/>
          </a:prstGeom>
          <a:noFill/>
          <a:ln>
            <a:noFill/>
          </a:ln>
        </p:spPr>
        <p:txBody>
          <a:bodyPr anchorCtr="0" anchor="ctr" bIns="45700" lIns="91425" spcFirstLastPara="1" rIns="91425" wrap="square" tIns="45700"/>
          <a:lstStyle>
            <a:lvl1pPr indent="-342900" lvl="0" marL="457200" marR="0" rtl="0" algn="l">
              <a:lnSpc>
                <a:spcPct val="100000"/>
              </a:lnSpc>
              <a:spcBef>
                <a:spcPts val="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1pPr>
            <a:lvl2pPr indent="-330200" lvl="1" marL="914400" marR="0" rtl="0" algn="l">
              <a:lnSpc>
                <a:spcPct val="100000"/>
              </a:lnSpc>
              <a:spcBef>
                <a:spcPts val="10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2pPr>
            <a:lvl3pPr indent="-317500" lvl="2" marL="1371600" marR="0" rtl="0" algn="l">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Corbel"/>
                <a:ea typeface="Corbel"/>
                <a:cs typeface="Corbel"/>
                <a:sym typeface="Corbel"/>
              </a:defRPr>
            </a:lvl3pPr>
            <a:lvl4pPr indent="-304800" lvl="3" marL="18288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4pPr>
            <a:lvl5pPr indent="-304800" lvl="4" marL="22860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5pPr>
            <a:lvl6pPr indent="-304800" lvl="5" marL="27432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6pPr>
            <a:lvl7pPr indent="-304800" lvl="6" marL="32004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7pPr>
            <a:lvl8pPr indent="-304800" lvl="7" marL="3657600" marR="0" rtl="0" algn="l">
              <a:lnSpc>
                <a:spcPct val="100000"/>
              </a:lnSpc>
              <a:spcBef>
                <a:spcPts val="1000"/>
              </a:spcBef>
              <a:spcAft>
                <a:spcPts val="0"/>
              </a:spcAft>
              <a:buClr>
                <a:schemeClr val="lt1"/>
              </a:buClr>
              <a:buSzPts val="1200"/>
              <a:buFont typeface="Arial"/>
              <a:buChar char="•"/>
              <a:defRPr b="0" i="0" sz="1200" u="none" cap="none" strike="noStrike">
                <a:solidFill>
                  <a:schemeClr val="lt1"/>
                </a:solidFill>
                <a:latin typeface="Corbel"/>
                <a:ea typeface="Corbel"/>
                <a:cs typeface="Corbel"/>
                <a:sym typeface="Corbel"/>
              </a:defRPr>
            </a:lvl8pPr>
            <a:lvl9pPr indent="-304800" lvl="8" marL="4114800" marR="0" rtl="0" algn="l">
              <a:lnSpc>
                <a:spcPct val="100000"/>
              </a:lnSpc>
              <a:spcBef>
                <a:spcPts val="1000"/>
              </a:spcBef>
              <a:spcAft>
                <a:spcPts val="1000"/>
              </a:spcAft>
              <a:buClr>
                <a:schemeClr val="lt1"/>
              </a:buClr>
              <a:buSzPts val="1200"/>
              <a:buFont typeface="Arial"/>
              <a:buChar char="•"/>
              <a:defRPr b="0" i="0" sz="1200" u="none" cap="none" strike="noStrike">
                <a:solidFill>
                  <a:schemeClr val="lt1"/>
                </a:solidFill>
                <a:latin typeface="Corbel"/>
                <a:ea typeface="Corbel"/>
                <a:cs typeface="Corbel"/>
                <a:sym typeface="Corbel"/>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0" name="Google Shape;10;p1"/>
          <p:cNvSpPr txBox="1"/>
          <p:nvPr>
            <p:ph idx="12" type="sldNum"/>
          </p:nvPr>
        </p:nvSpPr>
        <p:spPr>
          <a:xfrm>
            <a:off x="10266059" y="5870575"/>
            <a:ext cx="1260655" cy="3778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2"/>
          <p:cNvPicPr preferRelativeResize="0"/>
          <p:nvPr/>
        </p:nvPicPr>
        <p:blipFill rotWithShape="1">
          <a:blip r:embed="rId3">
            <a:alphaModFix/>
          </a:blip>
          <a:srcRect b="0" l="0" r="0" t="0"/>
          <a:stretch/>
        </p:blipFill>
        <p:spPr>
          <a:xfrm>
            <a:off x="9577705" y="1735667"/>
            <a:ext cx="1905000" cy="1481666"/>
          </a:xfrm>
          <a:prstGeom prst="rect">
            <a:avLst/>
          </a:prstGeom>
          <a:noFill/>
          <a:ln>
            <a:noFill/>
          </a:ln>
        </p:spPr>
      </p:pic>
      <p:sp>
        <p:nvSpPr>
          <p:cNvPr id="98" name="Google Shape;98;p12"/>
          <p:cNvSpPr txBox="1"/>
          <p:nvPr>
            <p:ph type="ctrTitle"/>
          </p:nvPr>
        </p:nvSpPr>
        <p:spPr>
          <a:xfrm>
            <a:off x="2476438" y="3035232"/>
            <a:ext cx="8683500" cy="121087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6000"/>
              <a:buFont typeface="Corbel"/>
              <a:buNone/>
            </a:pPr>
            <a:r>
              <a:rPr b="0" i="0" lang="en-IN" sz="6000" u="none" cap="none" strike="noStrike">
                <a:solidFill>
                  <a:schemeClr val="lt1"/>
                </a:solidFill>
                <a:latin typeface="Corbel"/>
                <a:ea typeface="Corbel"/>
                <a:cs typeface="Corbel"/>
                <a:sym typeface="Corbel"/>
              </a:rPr>
              <a:t>DRONE STEALTH</a:t>
            </a:r>
            <a:endParaRPr b="0" i="0" sz="4800" u="none" cap="none" strike="noStrike">
              <a:solidFill>
                <a:schemeClr val="lt1"/>
              </a:solidFill>
              <a:latin typeface="Corbel"/>
              <a:ea typeface="Corbel"/>
              <a:cs typeface="Corbel"/>
              <a:sym typeface="Corbel"/>
            </a:endParaRPr>
          </a:p>
        </p:txBody>
      </p:sp>
      <p:sp>
        <p:nvSpPr>
          <p:cNvPr id="99" name="Google Shape;99;p12"/>
          <p:cNvSpPr txBox="1"/>
          <p:nvPr>
            <p:ph idx="1" type="subTitle"/>
          </p:nvPr>
        </p:nvSpPr>
        <p:spPr>
          <a:xfrm>
            <a:off x="2476438" y="4246104"/>
            <a:ext cx="8683500" cy="73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r>
              <a:rPr b="0" i="0" lang="en-IN" sz="1800" u="none" cap="none" strike="noStrike">
                <a:solidFill>
                  <a:schemeClr val="lt1"/>
                </a:solidFill>
                <a:latin typeface="Corbel"/>
                <a:ea typeface="Corbel"/>
                <a:cs typeface="Corbel"/>
                <a:sym typeface="Corbel"/>
              </a:rPr>
              <a:t>IGME 601.01: GAME DEVELOPMENT PROCESSES – S1 PITCH - TEAM C</a:t>
            </a:r>
            <a:endParaRPr b="0" i="0" sz="1800" u="none" cap="none" strike="noStrike">
              <a:solidFill>
                <a:schemeClr val="lt1"/>
              </a:solidFill>
              <a:latin typeface="Corbel"/>
              <a:ea typeface="Corbel"/>
              <a:cs typeface="Corbel"/>
              <a:sym typeface="Corbel"/>
            </a:endParaRPr>
          </a:p>
          <a:p>
            <a:pPr indent="0" lvl="0" marL="0" marR="0" rtl="0" algn="r">
              <a:lnSpc>
                <a:spcPct val="100000"/>
              </a:lnSpc>
              <a:spcBef>
                <a:spcPts val="100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00" name="Google Shape;100;p12"/>
          <p:cNvSpPr txBox="1"/>
          <p:nvPr>
            <p:ph idx="1" type="subTitle"/>
          </p:nvPr>
        </p:nvSpPr>
        <p:spPr>
          <a:xfrm>
            <a:off x="2476450" y="4733925"/>
            <a:ext cx="8683500" cy="176624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800"/>
              <a:buFont typeface="Arial"/>
              <a:buNone/>
            </a:pPr>
            <a:r>
              <a:rPr b="0" i="0" lang="en-IN" sz="2000" u="none" cap="none" strike="noStrike">
                <a:solidFill>
                  <a:schemeClr val="lt1"/>
                </a:solidFill>
                <a:latin typeface="Corbel"/>
                <a:ea typeface="Corbel"/>
                <a:cs typeface="Corbel"/>
                <a:sym typeface="Corbel"/>
              </a:rPr>
              <a:t>Jiayi Jiang</a:t>
            </a:r>
            <a:endParaRPr/>
          </a:p>
          <a:p>
            <a:pPr indent="0" lvl="0" marL="0" marR="0" rtl="0" algn="r">
              <a:lnSpc>
                <a:spcPct val="100000"/>
              </a:lnSpc>
              <a:spcBef>
                <a:spcPts val="0"/>
              </a:spcBef>
              <a:spcAft>
                <a:spcPts val="0"/>
              </a:spcAft>
              <a:buClr>
                <a:schemeClr val="lt1"/>
              </a:buClr>
              <a:buSzPts val="1800"/>
              <a:buFont typeface="Arial"/>
              <a:buNone/>
            </a:pPr>
            <a:r>
              <a:rPr b="0" i="0" lang="en-IN" sz="2000" u="none" cap="none" strike="noStrike">
                <a:solidFill>
                  <a:schemeClr val="lt1"/>
                </a:solidFill>
                <a:latin typeface="Corbel"/>
                <a:ea typeface="Corbel"/>
                <a:cs typeface="Corbel"/>
                <a:sym typeface="Corbel"/>
              </a:rPr>
              <a:t>Victor Shu</a:t>
            </a:r>
            <a:endParaRPr/>
          </a:p>
          <a:p>
            <a:pPr indent="0" lvl="0" marL="0" marR="0" rtl="0" algn="r">
              <a:lnSpc>
                <a:spcPct val="100000"/>
              </a:lnSpc>
              <a:spcBef>
                <a:spcPts val="0"/>
              </a:spcBef>
              <a:spcAft>
                <a:spcPts val="0"/>
              </a:spcAft>
              <a:buClr>
                <a:schemeClr val="lt1"/>
              </a:buClr>
              <a:buSzPts val="1800"/>
              <a:buFont typeface="Arial"/>
              <a:buNone/>
            </a:pPr>
            <a:r>
              <a:rPr b="0" i="0" lang="en-IN" sz="2000" u="none" cap="none" strike="noStrike">
                <a:solidFill>
                  <a:schemeClr val="lt1"/>
                </a:solidFill>
                <a:latin typeface="Corbel"/>
                <a:ea typeface="Corbel"/>
                <a:cs typeface="Corbel"/>
                <a:sym typeface="Corbel"/>
              </a:rPr>
              <a:t>Mark DelFavero</a:t>
            </a:r>
            <a:endParaRPr b="0" i="0" sz="2000" u="none" cap="none" strike="noStrike">
              <a:solidFill>
                <a:schemeClr val="lt1"/>
              </a:solidFill>
              <a:latin typeface="Corbel"/>
              <a:ea typeface="Corbel"/>
              <a:cs typeface="Corbel"/>
              <a:sym typeface="Corbel"/>
            </a:endParaRPr>
          </a:p>
          <a:p>
            <a:pPr indent="0" lvl="0" marL="0" marR="0" rtl="0" algn="r">
              <a:lnSpc>
                <a:spcPct val="100000"/>
              </a:lnSpc>
              <a:spcBef>
                <a:spcPts val="0"/>
              </a:spcBef>
              <a:spcAft>
                <a:spcPts val="0"/>
              </a:spcAft>
              <a:buClr>
                <a:schemeClr val="lt1"/>
              </a:buClr>
              <a:buSzPts val="1800"/>
              <a:buFont typeface="Arial"/>
              <a:buNone/>
            </a:pPr>
            <a:r>
              <a:rPr b="0" i="0" lang="en-IN" sz="2000" u="none" cap="none" strike="noStrike">
                <a:solidFill>
                  <a:schemeClr val="lt1"/>
                </a:solidFill>
                <a:latin typeface="Corbel"/>
                <a:ea typeface="Corbel"/>
                <a:cs typeface="Corbel"/>
                <a:sym typeface="Corbel"/>
              </a:rPr>
              <a:t>Shantanu Jamble</a:t>
            </a:r>
            <a:endParaRPr b="0" i="0" sz="2000" u="none" cap="none" strike="noStrike">
              <a:solidFill>
                <a:schemeClr val="lt1"/>
              </a:solidFill>
              <a:latin typeface="Corbel"/>
              <a:ea typeface="Corbel"/>
              <a:cs typeface="Corbel"/>
              <a:sym typeface="Corbel"/>
            </a:endParaRPr>
          </a:p>
          <a:p>
            <a:pPr indent="0" lvl="0" marL="0" marR="0" rtl="0" algn="r">
              <a:lnSpc>
                <a:spcPct val="100000"/>
              </a:lnSpc>
              <a:spcBef>
                <a:spcPts val="0"/>
              </a:spcBef>
              <a:spcAft>
                <a:spcPts val="0"/>
              </a:spcAft>
              <a:buClr>
                <a:schemeClr val="lt1"/>
              </a:buClr>
              <a:buSzPts val="1800"/>
              <a:buFont typeface="Arial"/>
              <a:buNone/>
            </a:pPr>
            <a:r>
              <a:rPr b="0" i="0" lang="en-IN" sz="2000" u="none" cap="none" strike="noStrike">
                <a:solidFill>
                  <a:schemeClr val="lt1"/>
                </a:solidFill>
                <a:latin typeface="Corbel"/>
                <a:ea typeface="Corbel"/>
                <a:cs typeface="Corbel"/>
                <a:sym typeface="Corbel"/>
              </a:rPr>
              <a:t>Alabhya Maheshwari </a:t>
            </a:r>
            <a:endParaRPr b="0" i="0" sz="2000" u="none" cap="none" strike="noStrike">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685801" y="609600"/>
            <a:ext cx="10840914" cy="126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orbel"/>
              <a:buNone/>
            </a:pPr>
            <a:r>
              <a:rPr b="0" i="0" lang="en-IN" sz="3000" u="none" cap="none" strike="noStrike">
                <a:solidFill>
                  <a:schemeClr val="lt1"/>
                </a:solidFill>
                <a:latin typeface="Corbel"/>
                <a:ea typeface="Corbel"/>
                <a:cs typeface="Corbel"/>
                <a:sym typeface="Corbel"/>
              </a:rPr>
              <a:t>FEEDBACK AND QUESTIONS</a:t>
            </a:r>
            <a:endParaRPr b="0" i="0" sz="3000" u="none" cap="none" strike="noStrike">
              <a:solidFill>
                <a:schemeClr val="lt1"/>
              </a:solidFill>
              <a:latin typeface="Corbel"/>
              <a:ea typeface="Corbel"/>
              <a:cs typeface="Corbel"/>
              <a:sym typeface="Corbel"/>
            </a:endParaRPr>
          </a:p>
        </p:txBody>
      </p:sp>
      <p:sp>
        <p:nvSpPr>
          <p:cNvPr id="158" name="Google Shape;158;p21"/>
          <p:cNvSpPr txBox="1"/>
          <p:nvPr/>
        </p:nvSpPr>
        <p:spPr>
          <a:xfrm>
            <a:off x="5456552" y="1869600"/>
            <a:ext cx="1299411" cy="31547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900"/>
              <a:buFont typeface="Arial"/>
              <a:buNone/>
            </a:pPr>
            <a:r>
              <a:rPr b="1" i="0" lang="en-IN" sz="19900" u="none" cap="none" strike="noStrike">
                <a:solidFill>
                  <a:schemeClr val="lt1"/>
                </a:solidFill>
                <a:latin typeface="Corbel"/>
                <a:ea typeface="Corbel"/>
                <a:cs typeface="Corbel"/>
                <a:sym typeface="Corbel"/>
              </a:rPr>
              <a:t>?</a:t>
            </a:r>
            <a:endParaRPr b="1" i="0" sz="6600" u="none" cap="none" strike="noStrike">
              <a:solidFill>
                <a:schemeClr val="lt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6657974" y="995968"/>
            <a:ext cx="4848225" cy="126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orbel"/>
              <a:buNone/>
            </a:pPr>
            <a:r>
              <a:rPr b="0" i="0" lang="en-IN" sz="3000" u="none" cap="none" strike="noStrike">
                <a:solidFill>
                  <a:schemeClr val="lt1"/>
                </a:solidFill>
                <a:latin typeface="Corbel"/>
                <a:ea typeface="Corbel"/>
                <a:cs typeface="Corbel"/>
                <a:sym typeface="Corbel"/>
              </a:rPr>
              <a:t>GOALS</a:t>
            </a:r>
            <a:endParaRPr b="0" i="0" sz="3000" u="none" cap="none" strike="noStrike">
              <a:solidFill>
                <a:schemeClr val="lt1"/>
              </a:solidFill>
              <a:latin typeface="Corbel"/>
              <a:ea typeface="Corbel"/>
              <a:cs typeface="Corbel"/>
              <a:sym typeface="Corbel"/>
            </a:endParaRPr>
          </a:p>
        </p:txBody>
      </p:sp>
      <p:sp>
        <p:nvSpPr>
          <p:cNvPr id="106" name="Google Shape;106;p13"/>
          <p:cNvSpPr txBox="1"/>
          <p:nvPr>
            <p:ph idx="1" type="body"/>
          </p:nvPr>
        </p:nvSpPr>
        <p:spPr>
          <a:xfrm>
            <a:off x="6657974" y="2255968"/>
            <a:ext cx="4848225" cy="3476617"/>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lt1"/>
              </a:buClr>
              <a:buSzPts val="2400"/>
              <a:buFont typeface="Arial"/>
              <a:buChar char="•"/>
            </a:pPr>
            <a:r>
              <a:rPr b="0" i="0" lang="en-IN" sz="2400" u="none" cap="none" strike="noStrike">
                <a:solidFill>
                  <a:schemeClr val="lt1"/>
                </a:solidFill>
                <a:latin typeface="Corbel"/>
                <a:ea typeface="Corbel"/>
                <a:cs typeface="Corbel"/>
                <a:sym typeface="Corbel"/>
              </a:rPr>
              <a:t>Make a game that explores a genre in ways that are less mainstream.</a:t>
            </a:r>
            <a:endParaRPr b="0" i="0" sz="1800" u="none" cap="none" strike="noStrike">
              <a:solidFill>
                <a:schemeClr val="lt1"/>
              </a:solidFill>
              <a:latin typeface="Corbel"/>
              <a:ea typeface="Corbel"/>
              <a:cs typeface="Corbel"/>
              <a:sym typeface="Corbel"/>
            </a:endParaRPr>
          </a:p>
          <a:p>
            <a:pPr indent="-285750" lvl="0" marL="285750" marR="0" rtl="0" algn="just">
              <a:lnSpc>
                <a:spcPct val="100000"/>
              </a:lnSpc>
              <a:spcBef>
                <a:spcPts val="1600"/>
              </a:spcBef>
              <a:spcAft>
                <a:spcPts val="0"/>
              </a:spcAft>
              <a:buClr>
                <a:schemeClr val="lt1"/>
              </a:buClr>
              <a:buSzPts val="2400"/>
              <a:buFont typeface="Arial"/>
              <a:buChar char="•"/>
            </a:pPr>
            <a:r>
              <a:rPr b="0" i="0" lang="en-IN" sz="2400" u="none" cap="none" strike="noStrike">
                <a:solidFill>
                  <a:schemeClr val="lt1"/>
                </a:solidFill>
                <a:latin typeface="Corbel"/>
                <a:ea typeface="Corbel"/>
                <a:cs typeface="Corbel"/>
                <a:sym typeface="Corbel"/>
              </a:rPr>
              <a:t>Put into practice the development processes we learn in class.</a:t>
            </a:r>
            <a:endParaRPr b="0" i="0" sz="1800" u="none" cap="none" strike="noStrike">
              <a:solidFill>
                <a:schemeClr val="lt1"/>
              </a:solidFill>
              <a:latin typeface="Corbel"/>
              <a:ea typeface="Corbel"/>
              <a:cs typeface="Corbel"/>
              <a:sym typeface="Corbel"/>
            </a:endParaRPr>
          </a:p>
          <a:p>
            <a:pPr indent="-285750" lvl="0" marL="285750" marR="0" rtl="0" algn="just">
              <a:lnSpc>
                <a:spcPct val="100000"/>
              </a:lnSpc>
              <a:spcBef>
                <a:spcPts val="1600"/>
              </a:spcBef>
              <a:spcAft>
                <a:spcPts val="0"/>
              </a:spcAft>
              <a:buClr>
                <a:schemeClr val="lt1"/>
              </a:buClr>
              <a:buSzPts val="2400"/>
              <a:buFont typeface="Arial"/>
              <a:buChar char="•"/>
            </a:pPr>
            <a:r>
              <a:rPr b="0" i="0" lang="en-IN" sz="2400" u="none" cap="none" strike="noStrike">
                <a:solidFill>
                  <a:schemeClr val="lt1"/>
                </a:solidFill>
                <a:latin typeface="Corbel"/>
                <a:ea typeface="Corbel"/>
                <a:cs typeface="Corbel"/>
                <a:sym typeface="Corbel"/>
              </a:rPr>
              <a:t>Practice good teamwork.</a:t>
            </a:r>
            <a:endParaRPr b="0" i="0" sz="1800" u="none" cap="none" strike="noStrike">
              <a:solidFill>
                <a:schemeClr val="lt1"/>
              </a:solidFill>
              <a:latin typeface="Corbel"/>
              <a:ea typeface="Corbel"/>
              <a:cs typeface="Corbel"/>
              <a:sym typeface="Corbel"/>
            </a:endParaRPr>
          </a:p>
          <a:p>
            <a:pPr indent="-171450" lvl="0" marL="285750" marR="0" rtl="0" algn="l">
              <a:lnSpc>
                <a:spcPct val="100000"/>
              </a:lnSpc>
              <a:spcBef>
                <a:spcPts val="160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id="107" name="Google Shape;107;p13"/>
          <p:cNvPicPr preferRelativeResize="0"/>
          <p:nvPr>
            <p:ph idx="2" type="pic"/>
          </p:nvPr>
        </p:nvPicPr>
        <p:blipFill rotWithShape="1">
          <a:blip r:embed="rId3">
            <a:alphaModFix/>
          </a:blip>
          <a:srcRect b="2201" l="-7038" r="-7036" t="2200"/>
          <a:stretch/>
        </p:blipFill>
        <p:spPr>
          <a:xfrm>
            <a:off x="727574" y="914400"/>
            <a:ext cx="5749425" cy="4818185"/>
          </a:xfrm>
          <a:prstGeom prst="roundRect">
            <a:avLst>
              <a:gd fmla="val 2371" name="adj"/>
            </a:avLst>
          </a:prstGeom>
          <a:solidFill>
            <a:srgbClr val="646464"/>
          </a:solidFill>
          <a:ln cap="sq" cmpd="sng" w="28575">
            <a:solidFill>
              <a:srgbClr val="0D2C3E"/>
            </a:solidFill>
            <a:prstDash val="solid"/>
            <a:miter lim="800000"/>
            <a:headEnd len="sm" w="sm" type="none"/>
            <a:tailEnd len="sm" w="sm" type="none"/>
          </a:ln>
          <a:effectLst>
            <a:outerShdw blurRad="63500" sx="102000" rotWithShape="0" algn="ctr" sy="1020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685801" y="609600"/>
            <a:ext cx="10840914" cy="12600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3000"/>
              <a:buFont typeface="Corbel"/>
              <a:buNone/>
            </a:pPr>
            <a:r>
              <a:rPr b="0" i="0" lang="en-IN" sz="3000" u="none" cap="none" strike="noStrike">
                <a:solidFill>
                  <a:schemeClr val="lt1"/>
                </a:solidFill>
                <a:latin typeface="Corbel"/>
                <a:ea typeface="Corbel"/>
                <a:cs typeface="Corbel"/>
                <a:sym typeface="Corbel"/>
              </a:rPr>
              <a:t>TARGET AUDIENCE</a:t>
            </a:r>
            <a:endParaRPr b="0" i="0" sz="3000" u="none" cap="none" strike="noStrike">
              <a:solidFill>
                <a:schemeClr val="lt1"/>
              </a:solidFill>
              <a:latin typeface="Corbel"/>
              <a:ea typeface="Corbel"/>
              <a:cs typeface="Corbel"/>
              <a:sym typeface="Corbel"/>
            </a:endParaRPr>
          </a:p>
        </p:txBody>
      </p:sp>
      <p:sp>
        <p:nvSpPr>
          <p:cNvPr id="113" name="Google Shape;113;p14"/>
          <p:cNvSpPr txBox="1"/>
          <p:nvPr>
            <p:ph idx="1" type="body"/>
          </p:nvPr>
        </p:nvSpPr>
        <p:spPr>
          <a:xfrm>
            <a:off x="685801" y="1869601"/>
            <a:ext cx="5410199" cy="2394489"/>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lt1"/>
              </a:buClr>
              <a:buSzPts val="2400"/>
              <a:buFont typeface="Arial"/>
              <a:buChar char="•"/>
            </a:pPr>
            <a:r>
              <a:rPr b="0" i="0" lang="en-IN" sz="2400" u="none" cap="none" strike="noStrike">
                <a:solidFill>
                  <a:schemeClr val="lt1"/>
                </a:solidFill>
                <a:latin typeface="Corbel"/>
                <a:ea typeface="Corbel"/>
                <a:cs typeface="Corbel"/>
                <a:sym typeface="Corbel"/>
              </a:rPr>
              <a:t>Stealth game fans</a:t>
            </a:r>
            <a:endParaRPr/>
          </a:p>
          <a:p>
            <a:pPr indent="-285750" lvl="1" marL="742950" marR="0" rtl="0" algn="just">
              <a:lnSpc>
                <a:spcPct val="100000"/>
              </a:lnSpc>
              <a:spcBef>
                <a:spcPts val="1000"/>
              </a:spcBef>
              <a:spcAft>
                <a:spcPts val="0"/>
              </a:spcAft>
              <a:buClr>
                <a:schemeClr val="lt1"/>
              </a:buClr>
              <a:buSzPts val="2400"/>
              <a:buFont typeface="Arial"/>
              <a:buChar char="•"/>
            </a:pPr>
            <a:r>
              <a:rPr b="0" i="0" lang="en-IN" sz="2000" u="none" cap="none" strike="noStrike">
                <a:solidFill>
                  <a:schemeClr val="lt1"/>
                </a:solidFill>
                <a:latin typeface="Corbel"/>
                <a:ea typeface="Corbel"/>
                <a:cs typeface="Corbel"/>
                <a:sym typeface="Corbel"/>
              </a:rPr>
              <a:t>Plan route of stealth</a:t>
            </a:r>
            <a:endParaRPr/>
          </a:p>
          <a:p>
            <a:pPr indent="-285750" lvl="1" marL="742950" marR="0" rtl="0" algn="just">
              <a:lnSpc>
                <a:spcPct val="100000"/>
              </a:lnSpc>
              <a:spcBef>
                <a:spcPts val="1600"/>
              </a:spcBef>
              <a:spcAft>
                <a:spcPts val="0"/>
              </a:spcAft>
              <a:buClr>
                <a:schemeClr val="lt1"/>
              </a:buClr>
              <a:buSzPts val="2400"/>
              <a:buFont typeface="Arial"/>
              <a:buChar char="•"/>
            </a:pPr>
            <a:r>
              <a:rPr b="0" i="0" lang="en-IN" sz="2000" u="none" cap="none" strike="noStrike">
                <a:solidFill>
                  <a:schemeClr val="lt1"/>
                </a:solidFill>
                <a:latin typeface="Corbel"/>
                <a:ea typeface="Corbel"/>
                <a:cs typeface="Corbel"/>
                <a:sym typeface="Corbel"/>
              </a:rPr>
              <a:t>Stick to the plan</a:t>
            </a:r>
            <a:endParaRPr/>
          </a:p>
          <a:p>
            <a:pPr indent="-285750" lvl="1" marL="742950" marR="0" rtl="0" algn="just">
              <a:lnSpc>
                <a:spcPct val="100000"/>
              </a:lnSpc>
              <a:spcBef>
                <a:spcPts val="1600"/>
              </a:spcBef>
              <a:spcAft>
                <a:spcPts val="0"/>
              </a:spcAft>
              <a:buClr>
                <a:schemeClr val="lt1"/>
              </a:buClr>
              <a:buSzPts val="2400"/>
              <a:buFont typeface="Arial"/>
              <a:buChar char="•"/>
            </a:pPr>
            <a:r>
              <a:rPr b="0" i="0" lang="en-IN" sz="2000" u="none" cap="none" strike="noStrike">
                <a:solidFill>
                  <a:schemeClr val="lt1"/>
                </a:solidFill>
                <a:latin typeface="Corbel"/>
                <a:ea typeface="Corbel"/>
                <a:cs typeface="Corbel"/>
                <a:sym typeface="Corbel"/>
              </a:rPr>
              <a:t>Being vigilant to u</a:t>
            </a:r>
            <a:r>
              <a:rPr b="0" i="0" lang="en-IN" sz="2000" u="none" cap="none" strike="noStrike">
                <a:solidFill>
                  <a:schemeClr val="lt1"/>
                </a:solidFill>
                <a:latin typeface="Corbel"/>
                <a:ea typeface="Corbel"/>
                <a:cs typeface="Corbel"/>
                <a:sym typeface="Corbel"/>
              </a:rPr>
              <a:t>n</a:t>
            </a:r>
            <a:r>
              <a:rPr b="0" i="0" lang="en-IN" sz="2000" u="none" cap="none" strike="noStrike">
                <a:solidFill>
                  <a:schemeClr val="lt1"/>
                </a:solidFill>
                <a:latin typeface="Corbel"/>
                <a:ea typeface="Corbel"/>
                <a:cs typeface="Corbel"/>
                <a:sym typeface="Corbel"/>
              </a:rPr>
              <a:t>expected situations</a:t>
            </a:r>
            <a:endParaRPr/>
          </a:p>
        </p:txBody>
      </p:sp>
      <p:sp>
        <p:nvSpPr>
          <p:cNvPr id="114" name="Google Shape;114;p14"/>
          <p:cNvSpPr txBox="1"/>
          <p:nvPr/>
        </p:nvSpPr>
        <p:spPr>
          <a:xfrm>
            <a:off x="6095999" y="1688624"/>
            <a:ext cx="5410199" cy="2394489"/>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1600"/>
              </a:spcBef>
              <a:spcAft>
                <a:spcPts val="0"/>
              </a:spcAft>
              <a:buClr>
                <a:schemeClr val="lt1"/>
              </a:buClr>
              <a:buSzPts val="2400"/>
              <a:buFont typeface="Arial"/>
              <a:buChar char="•"/>
            </a:pPr>
            <a:r>
              <a:rPr b="0" i="0" lang="en-IN" sz="2400" u="none" cap="none" strike="noStrike">
                <a:solidFill>
                  <a:schemeClr val="lt1"/>
                </a:solidFill>
                <a:latin typeface="Corbel"/>
                <a:ea typeface="Corbel"/>
                <a:cs typeface="Corbel"/>
                <a:sym typeface="Corbel"/>
              </a:rPr>
              <a:t>Drone enthusiasts</a:t>
            </a:r>
            <a:endParaRPr/>
          </a:p>
          <a:p>
            <a:pPr indent="-285750" lvl="1" marL="742950" marR="0" rtl="0" algn="just">
              <a:lnSpc>
                <a:spcPct val="100000"/>
              </a:lnSpc>
              <a:spcBef>
                <a:spcPts val="1000"/>
              </a:spcBef>
              <a:spcAft>
                <a:spcPts val="0"/>
              </a:spcAft>
              <a:buClr>
                <a:schemeClr val="lt1"/>
              </a:buClr>
              <a:buSzPts val="2400"/>
              <a:buFont typeface="Arial"/>
              <a:buChar char="•"/>
            </a:pPr>
            <a:r>
              <a:rPr b="0" i="0" lang="en-IN" sz="2000" u="none" cap="none" strike="noStrike">
                <a:solidFill>
                  <a:schemeClr val="lt1"/>
                </a:solidFill>
                <a:latin typeface="Corbel"/>
                <a:ea typeface="Corbel"/>
                <a:cs typeface="Corbel"/>
                <a:sym typeface="Corbel"/>
              </a:rPr>
              <a:t>Control a drone</a:t>
            </a:r>
            <a:endParaRPr/>
          </a:p>
          <a:p>
            <a:pPr indent="-285750" lvl="1" marL="742950" marR="0" rtl="0" algn="just">
              <a:lnSpc>
                <a:spcPct val="100000"/>
              </a:lnSpc>
              <a:spcBef>
                <a:spcPts val="1000"/>
              </a:spcBef>
              <a:spcAft>
                <a:spcPts val="0"/>
              </a:spcAft>
              <a:buClr>
                <a:schemeClr val="lt1"/>
              </a:buClr>
              <a:buSzPts val="2400"/>
              <a:buFont typeface="Arial"/>
              <a:buChar char="•"/>
            </a:pPr>
            <a:r>
              <a:rPr b="0" i="0" lang="en-IN" sz="2000" u="none" cap="none" strike="noStrike">
                <a:solidFill>
                  <a:schemeClr val="lt1"/>
                </a:solidFill>
                <a:latin typeface="Corbel"/>
                <a:ea typeface="Corbel"/>
                <a:cs typeface="Corbel"/>
                <a:sym typeface="Corbel"/>
              </a:rPr>
              <a:t>Modify the functions and performance of the drone</a:t>
            </a:r>
            <a:endParaRPr/>
          </a:p>
        </p:txBody>
      </p:sp>
      <p:sp>
        <p:nvSpPr>
          <p:cNvPr id="115" name="Google Shape;115;p14"/>
          <p:cNvSpPr txBox="1"/>
          <p:nvPr/>
        </p:nvSpPr>
        <p:spPr>
          <a:xfrm>
            <a:off x="685800" y="4264089"/>
            <a:ext cx="10820399" cy="2394489"/>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1600"/>
              </a:spcBef>
              <a:spcAft>
                <a:spcPts val="0"/>
              </a:spcAft>
              <a:buClr>
                <a:schemeClr val="lt1"/>
              </a:buClr>
              <a:buSzPts val="2400"/>
              <a:buFont typeface="Arial"/>
              <a:buChar char="•"/>
            </a:pPr>
            <a:r>
              <a:rPr b="0" i="0" lang="en-IN" sz="2400" u="none" cap="none" strike="noStrike">
                <a:solidFill>
                  <a:schemeClr val="lt1"/>
                </a:solidFill>
                <a:latin typeface="Corbel"/>
                <a:ea typeface="Corbel"/>
                <a:cs typeface="Corbel"/>
                <a:sym typeface="Corbel"/>
              </a:rPr>
              <a:t>Explorers</a:t>
            </a:r>
            <a:endParaRPr/>
          </a:p>
          <a:p>
            <a:pPr indent="-285750" lvl="1" marL="742950" marR="0" rtl="0" algn="just">
              <a:lnSpc>
                <a:spcPct val="100000"/>
              </a:lnSpc>
              <a:spcBef>
                <a:spcPts val="1600"/>
              </a:spcBef>
              <a:spcAft>
                <a:spcPts val="0"/>
              </a:spcAft>
              <a:buClr>
                <a:schemeClr val="lt1"/>
              </a:buClr>
              <a:buSzPts val="2400"/>
              <a:buFont typeface="Arial"/>
              <a:buChar char="•"/>
            </a:pPr>
            <a:r>
              <a:rPr b="0" i="0" lang="en-IN" sz="1800" u="none" cap="none" strike="noStrike">
                <a:solidFill>
                  <a:schemeClr val="lt1"/>
                </a:solidFill>
                <a:latin typeface="Corbel"/>
                <a:ea typeface="Corbel"/>
                <a:cs typeface="Corbel"/>
                <a:sym typeface="Corbel"/>
              </a:rPr>
              <a:t>Explore the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685801" y="609600"/>
            <a:ext cx="10840914" cy="126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orbel"/>
              <a:buNone/>
            </a:pPr>
            <a:r>
              <a:rPr b="0" i="0" lang="en-IN" sz="3000" u="none" cap="none" strike="noStrike">
                <a:solidFill>
                  <a:schemeClr val="lt1"/>
                </a:solidFill>
                <a:latin typeface="Corbel"/>
                <a:ea typeface="Corbel"/>
                <a:cs typeface="Corbel"/>
                <a:sym typeface="Corbel"/>
              </a:rPr>
              <a:t>NICHE IN THE MARKET</a:t>
            </a:r>
            <a:endParaRPr/>
          </a:p>
        </p:txBody>
      </p:sp>
      <p:sp>
        <p:nvSpPr>
          <p:cNvPr id="121" name="Google Shape;121;p15"/>
          <p:cNvSpPr txBox="1"/>
          <p:nvPr>
            <p:ph idx="1" type="body"/>
          </p:nvPr>
        </p:nvSpPr>
        <p:spPr>
          <a:xfrm>
            <a:off x="685801" y="1869600"/>
            <a:ext cx="10840914" cy="3921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20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The rareness of drone games</a:t>
            </a:r>
            <a:endParaRPr/>
          </a:p>
          <a:p>
            <a:pPr indent="-342900" lvl="0" marL="457200" marR="0" rtl="0" algn="l">
              <a:lnSpc>
                <a:spcPct val="20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Maneuverability of the drone</a:t>
            </a:r>
            <a:endParaRPr/>
          </a:p>
          <a:p>
            <a:pPr indent="-342900" lvl="0" marL="457200" marR="0" rtl="0" algn="l">
              <a:lnSpc>
                <a:spcPct val="20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Non-humanoid stealth game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685801" y="609600"/>
            <a:ext cx="10840914" cy="126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orbel"/>
              <a:buNone/>
            </a:pPr>
            <a:r>
              <a:rPr b="0" i="0" lang="en-IN" sz="3000" u="none" cap="none" strike="noStrike">
                <a:solidFill>
                  <a:schemeClr val="lt1"/>
                </a:solidFill>
                <a:latin typeface="Corbel"/>
                <a:ea typeface="Corbel"/>
                <a:cs typeface="Corbel"/>
                <a:sym typeface="Corbel"/>
              </a:rPr>
              <a:t>SPECIFIC CHARACTERISTICS OF THE USERS</a:t>
            </a:r>
            <a:endParaRPr/>
          </a:p>
        </p:txBody>
      </p:sp>
      <p:sp>
        <p:nvSpPr>
          <p:cNvPr id="127" name="Google Shape;127;p16"/>
          <p:cNvSpPr txBox="1"/>
          <p:nvPr>
            <p:ph idx="1" type="body"/>
          </p:nvPr>
        </p:nvSpPr>
        <p:spPr>
          <a:xfrm>
            <a:off x="685801" y="1869601"/>
            <a:ext cx="10840914" cy="3921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Thorough planners</a:t>
            </a:r>
            <a:endParaRPr/>
          </a:p>
          <a:p>
            <a:pPr indent="-330200" lvl="1" marL="914400" marR="0" rtl="0" algn="l">
              <a:lnSpc>
                <a:spcPct val="100000"/>
              </a:lnSpc>
              <a:spcBef>
                <a:spcPts val="1000"/>
              </a:spcBef>
              <a:spcAft>
                <a:spcPts val="0"/>
              </a:spcAft>
              <a:buClr>
                <a:schemeClr val="lt1"/>
              </a:buClr>
              <a:buSzPts val="1600"/>
              <a:buFont typeface="Arial"/>
              <a:buChar char="•"/>
            </a:pPr>
            <a:r>
              <a:rPr b="0" i="0" lang="en-IN" sz="2600" u="none" cap="none" strike="noStrike">
                <a:solidFill>
                  <a:schemeClr val="lt1"/>
                </a:solidFill>
                <a:latin typeface="Corbel"/>
                <a:ea typeface="Corbel"/>
                <a:cs typeface="Corbel"/>
                <a:sym typeface="Corbel"/>
              </a:rPr>
              <a:t>Blueprint system</a:t>
            </a:r>
            <a:endParaRPr/>
          </a:p>
          <a:p>
            <a:pPr indent="0" lvl="1" marL="584200" marR="0" rtl="0" algn="l">
              <a:lnSpc>
                <a:spcPct val="100000"/>
              </a:lnSpc>
              <a:spcBef>
                <a:spcPts val="1000"/>
              </a:spcBef>
              <a:spcAft>
                <a:spcPts val="0"/>
              </a:spcAft>
              <a:buClr>
                <a:schemeClr val="lt1"/>
              </a:buClr>
              <a:buSzPts val="1600"/>
              <a:buFont typeface="Arial"/>
              <a:buNone/>
            </a:pPr>
            <a:r>
              <a:t/>
            </a:r>
            <a:endParaRPr b="0" i="0" sz="2600" u="none" cap="none" strike="noStrike">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Customization fans</a:t>
            </a:r>
            <a:endParaRPr/>
          </a:p>
          <a:p>
            <a:pPr indent="-330200" lvl="1" marL="914400" marR="0" rtl="0" algn="l">
              <a:lnSpc>
                <a:spcPct val="100000"/>
              </a:lnSpc>
              <a:spcBef>
                <a:spcPts val="1000"/>
              </a:spcBef>
              <a:spcAft>
                <a:spcPts val="0"/>
              </a:spcAft>
              <a:buClr>
                <a:schemeClr val="lt1"/>
              </a:buClr>
              <a:buSzPts val="1600"/>
              <a:buFont typeface="Arial"/>
              <a:buChar char="•"/>
            </a:pPr>
            <a:r>
              <a:rPr b="0" i="0" lang="en-IN" sz="2600" u="none" cap="none" strike="noStrike">
                <a:solidFill>
                  <a:schemeClr val="lt1"/>
                </a:solidFill>
                <a:latin typeface="Corbel"/>
                <a:ea typeface="Corbel"/>
                <a:cs typeface="Corbel"/>
                <a:sym typeface="Corbel"/>
              </a:rPr>
              <a:t>Modify their drones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descr="curled page" id="132" name="Google Shape;132;p17"/>
          <p:cNvPicPr preferRelativeResize="0"/>
          <p:nvPr/>
        </p:nvPicPr>
        <p:blipFill rotWithShape="1">
          <a:blip r:embed="rId3">
            <a:alphaModFix/>
          </a:blip>
          <a:srcRect b="0" l="0" r="0" t="0"/>
          <a:stretch/>
        </p:blipFill>
        <p:spPr>
          <a:xfrm>
            <a:off x="3209397" y="1874308"/>
            <a:ext cx="1157288" cy="1157288"/>
          </a:xfrm>
          <a:prstGeom prst="rect">
            <a:avLst/>
          </a:prstGeom>
          <a:noFill/>
          <a:ln>
            <a:noFill/>
          </a:ln>
        </p:spPr>
      </p:pic>
      <p:sp>
        <p:nvSpPr>
          <p:cNvPr id="133" name="Google Shape;133;p17"/>
          <p:cNvSpPr txBox="1"/>
          <p:nvPr>
            <p:ph type="title"/>
          </p:nvPr>
        </p:nvSpPr>
        <p:spPr>
          <a:xfrm>
            <a:off x="552450" y="1874308"/>
            <a:ext cx="3814235" cy="126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orbel"/>
              <a:buNone/>
            </a:pPr>
            <a:r>
              <a:rPr b="0" i="0" lang="en-IN" sz="3000" u="none" cap="none" strike="noStrike">
                <a:solidFill>
                  <a:schemeClr val="lt1"/>
                </a:solidFill>
                <a:latin typeface="Corbel"/>
                <a:ea typeface="Corbel"/>
                <a:cs typeface="Corbel"/>
                <a:sym typeface="Corbel"/>
              </a:rPr>
              <a:t>GAME TYPE</a:t>
            </a:r>
            <a:endParaRPr b="0" i="0" sz="3000" u="none" cap="none" strike="noStrike">
              <a:solidFill>
                <a:schemeClr val="lt1"/>
              </a:solidFill>
              <a:latin typeface="Corbel"/>
              <a:ea typeface="Corbel"/>
              <a:cs typeface="Corbel"/>
              <a:sym typeface="Corbel"/>
            </a:endParaRPr>
          </a:p>
        </p:txBody>
      </p:sp>
      <p:sp>
        <p:nvSpPr>
          <p:cNvPr id="134" name="Google Shape;134;p17"/>
          <p:cNvSpPr txBox="1"/>
          <p:nvPr>
            <p:ph idx="2" type="body"/>
          </p:nvPr>
        </p:nvSpPr>
        <p:spPr>
          <a:xfrm>
            <a:off x="552450" y="3134308"/>
            <a:ext cx="3814235" cy="2016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2400"/>
              <a:buFont typeface="Arial"/>
              <a:buChar char="•"/>
            </a:pPr>
            <a:r>
              <a:rPr lang="en-IN" sz="2400"/>
              <a:t>Single-player</a:t>
            </a:r>
            <a:endParaRPr b="0" i="0" sz="1800" u="none" cap="none" strike="noStrike">
              <a:solidFill>
                <a:schemeClr val="lt1"/>
              </a:solidFill>
              <a:latin typeface="Corbel"/>
              <a:ea typeface="Corbel"/>
              <a:cs typeface="Corbel"/>
              <a:sym typeface="Corbel"/>
            </a:endParaRPr>
          </a:p>
          <a:p>
            <a:pPr indent="-285750" lvl="0" marL="285750" marR="0" rtl="0" algn="l">
              <a:lnSpc>
                <a:spcPct val="100000"/>
              </a:lnSpc>
              <a:spcBef>
                <a:spcPts val="1600"/>
              </a:spcBef>
              <a:spcAft>
                <a:spcPts val="0"/>
              </a:spcAft>
              <a:buClr>
                <a:schemeClr val="lt1"/>
              </a:buClr>
              <a:buSzPts val="2400"/>
              <a:buFont typeface="Arial"/>
              <a:buChar char="•"/>
            </a:pPr>
            <a:r>
              <a:rPr lang="en-IN" sz="2400"/>
              <a:t>Pure stealth game</a:t>
            </a:r>
            <a:endParaRPr sz="2400"/>
          </a:p>
          <a:p>
            <a:pPr indent="-285750" lvl="0" marL="285750" marR="0" rtl="0" algn="l">
              <a:lnSpc>
                <a:spcPct val="100000"/>
              </a:lnSpc>
              <a:spcBef>
                <a:spcPts val="1600"/>
              </a:spcBef>
              <a:spcAft>
                <a:spcPts val="0"/>
              </a:spcAft>
              <a:buClr>
                <a:schemeClr val="lt1"/>
              </a:buClr>
              <a:buSzPts val="2400"/>
              <a:buFont typeface="Arial"/>
              <a:buChar char="•"/>
            </a:pPr>
            <a:r>
              <a:rPr b="0" i="0" lang="en-IN" sz="2400" u="none" cap="none" strike="noStrike">
                <a:solidFill>
                  <a:schemeClr val="lt1"/>
                </a:solidFill>
                <a:latin typeface="Corbel"/>
                <a:ea typeface="Corbel"/>
                <a:cs typeface="Corbel"/>
                <a:sym typeface="Corbel"/>
              </a:rPr>
              <a:t>Non-linear level design</a:t>
            </a:r>
            <a:endParaRPr b="0" i="0" sz="1800" u="none" cap="none" strike="noStrike">
              <a:solidFill>
                <a:schemeClr val="lt1"/>
              </a:solidFill>
              <a:latin typeface="Corbel"/>
              <a:ea typeface="Corbel"/>
              <a:cs typeface="Corbel"/>
              <a:sym typeface="Corbel"/>
            </a:endParaRPr>
          </a:p>
          <a:p>
            <a:pPr indent="0" lvl="0" marL="0" marR="0" rtl="0" algn="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pic>
        <p:nvPicPr>
          <p:cNvPr id="135" name="Google Shape;135;p17"/>
          <p:cNvPicPr preferRelativeResize="0"/>
          <p:nvPr>
            <p:ph idx="1" type="body"/>
          </p:nvPr>
        </p:nvPicPr>
        <p:blipFill rotWithShape="1">
          <a:blip r:embed="rId4">
            <a:alphaModFix/>
          </a:blip>
          <a:srcRect b="0" l="0" r="0" t="0"/>
          <a:stretch/>
        </p:blipFill>
        <p:spPr>
          <a:xfrm>
            <a:off x="5436268" y="1748598"/>
            <a:ext cx="5967663" cy="33592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685801" y="609600"/>
            <a:ext cx="10840914" cy="126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orbel"/>
              <a:buNone/>
            </a:pPr>
            <a:r>
              <a:rPr b="0" i="0" lang="en-IN" sz="3000" u="none" cap="none" strike="noStrike">
                <a:solidFill>
                  <a:schemeClr val="lt1"/>
                </a:solidFill>
                <a:latin typeface="Corbel"/>
                <a:ea typeface="Corbel"/>
                <a:cs typeface="Corbel"/>
                <a:sym typeface="Corbel"/>
              </a:rPr>
              <a:t>CORE DOMAIN CONCEPTS</a:t>
            </a:r>
            <a:endParaRPr/>
          </a:p>
        </p:txBody>
      </p:sp>
      <p:sp>
        <p:nvSpPr>
          <p:cNvPr id="141" name="Google Shape;141;p18"/>
          <p:cNvSpPr txBox="1"/>
          <p:nvPr>
            <p:ph idx="1" type="body"/>
          </p:nvPr>
        </p:nvSpPr>
        <p:spPr>
          <a:xfrm>
            <a:off x="685801" y="1869601"/>
            <a:ext cx="10840914" cy="3921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Player</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Top Secret Information</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Tools</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Guards</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Locks</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800" u="none" cap="none" strike="noStrike">
                <a:solidFill>
                  <a:schemeClr val="lt1"/>
                </a:solidFill>
                <a:latin typeface="Corbel"/>
                <a:ea typeface="Corbel"/>
                <a:cs typeface="Corbel"/>
                <a:sym typeface="Corbel"/>
              </a:rPr>
              <a:t>Electrical Energy</a:t>
            </a:r>
            <a:endParaRPr/>
          </a:p>
          <a:p>
            <a:pPr indent="-228600" lvl="0" marL="45720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descr="https://lh6.googleusercontent.com/AOxKoVYsQOIlPLDZsQSiYwSK4ab0jz9wXSjBIVx_t4zjMBkZ6-yegBXWt5p19Tw666xup7LM3eYy8byH41Jv94h7LrY2k83H3N8b3luZ93T_40sAe5Sscm6PHZhUFtIG2M3gQ64y" id="146" name="Google Shape;146;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685801" y="609600"/>
            <a:ext cx="10840914" cy="126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orbel"/>
              <a:buNone/>
            </a:pPr>
            <a:r>
              <a:rPr b="0" i="0" lang="en-IN" sz="3000" u="none" cap="none" strike="noStrike">
                <a:solidFill>
                  <a:schemeClr val="lt1"/>
                </a:solidFill>
                <a:latin typeface="Corbel"/>
                <a:ea typeface="Corbel"/>
                <a:cs typeface="Corbel"/>
                <a:sym typeface="Corbel"/>
              </a:rPr>
              <a:t>GAME FEATURES</a:t>
            </a:r>
            <a:endParaRPr/>
          </a:p>
        </p:txBody>
      </p:sp>
      <p:sp>
        <p:nvSpPr>
          <p:cNvPr id="152" name="Google Shape;152;p20"/>
          <p:cNvSpPr txBox="1"/>
          <p:nvPr>
            <p:ph idx="1" type="body"/>
          </p:nvPr>
        </p:nvSpPr>
        <p:spPr>
          <a:xfrm>
            <a:off x="685801" y="1869601"/>
            <a:ext cx="10840914" cy="39216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chemeClr val="lt1"/>
              </a:buClr>
              <a:buSzPts val="1800"/>
              <a:buFont typeface="Arial"/>
              <a:buChar char="•"/>
            </a:pPr>
            <a:r>
              <a:rPr b="0" i="0" lang="en-IN" sz="2400" u="none" cap="none" strike="noStrike">
                <a:solidFill>
                  <a:schemeClr val="lt1"/>
                </a:solidFill>
                <a:latin typeface="Corbel"/>
                <a:ea typeface="Corbel"/>
                <a:cs typeface="Corbel"/>
                <a:sym typeface="Corbel"/>
              </a:rPr>
              <a:t>360 degree maneuverability</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400" u="none" cap="none" strike="noStrike">
                <a:solidFill>
                  <a:schemeClr val="lt1"/>
                </a:solidFill>
                <a:latin typeface="Corbel"/>
                <a:ea typeface="Corbel"/>
                <a:cs typeface="Corbel"/>
                <a:sym typeface="Corbel"/>
              </a:rPr>
              <a:t>Drone customization</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400" u="none" cap="none" strike="noStrike">
                <a:solidFill>
                  <a:schemeClr val="lt1"/>
                </a:solidFill>
                <a:latin typeface="Corbel"/>
                <a:ea typeface="Corbel"/>
                <a:cs typeface="Corbel"/>
                <a:sym typeface="Corbel"/>
              </a:rPr>
              <a:t>Drone tools</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400" u="none" cap="none" strike="noStrike">
                <a:solidFill>
                  <a:schemeClr val="lt1"/>
                </a:solidFill>
                <a:latin typeface="Corbel"/>
                <a:ea typeface="Corbel"/>
                <a:cs typeface="Corbel"/>
                <a:sym typeface="Corbel"/>
              </a:rPr>
              <a:t>Enemies</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400" u="none" cap="none" strike="noStrike">
                <a:solidFill>
                  <a:schemeClr val="lt1"/>
                </a:solidFill>
                <a:latin typeface="Corbel"/>
                <a:ea typeface="Corbel"/>
                <a:cs typeface="Corbel"/>
                <a:sym typeface="Corbel"/>
              </a:rPr>
              <a:t>Security system</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400" u="none" cap="none" strike="noStrike">
                <a:solidFill>
                  <a:schemeClr val="lt1"/>
                </a:solidFill>
                <a:latin typeface="Corbel"/>
                <a:ea typeface="Corbel"/>
                <a:cs typeface="Corbel"/>
                <a:sym typeface="Corbel"/>
              </a:rPr>
              <a:t>Challenging environmental obstacles</a:t>
            </a:r>
            <a:endParaRPr/>
          </a:p>
          <a:p>
            <a:pPr indent="-342900" lvl="0" marL="457200" marR="0" rtl="0" algn="l">
              <a:lnSpc>
                <a:spcPct val="150000"/>
              </a:lnSpc>
              <a:spcBef>
                <a:spcPts val="0"/>
              </a:spcBef>
              <a:spcAft>
                <a:spcPts val="0"/>
              </a:spcAft>
              <a:buClr>
                <a:schemeClr val="lt1"/>
              </a:buClr>
              <a:buSzPts val="1800"/>
              <a:buFont typeface="Arial"/>
              <a:buChar char="•"/>
            </a:pPr>
            <a:r>
              <a:rPr b="0" i="0" lang="en-IN" sz="2400" u="none" cap="none" strike="noStrike">
                <a:solidFill>
                  <a:schemeClr val="lt1"/>
                </a:solidFill>
                <a:latin typeface="Corbel"/>
                <a:ea typeface="Corbel"/>
                <a:cs typeface="Corbel"/>
                <a:sym typeface="Corbel"/>
              </a:rPr>
              <a:t>Energy systems</a:t>
            </a:r>
            <a:endParaRPr/>
          </a:p>
          <a:p>
            <a:pPr indent="-228600" lvl="0" marL="457200" marR="0" rtl="0" algn="l">
              <a:lnSpc>
                <a:spcPct val="150000"/>
              </a:lnSpc>
              <a:spcBef>
                <a:spcPts val="0"/>
              </a:spcBef>
              <a:spcAft>
                <a:spcPts val="0"/>
              </a:spcAft>
              <a:buClr>
                <a:schemeClr val="lt1"/>
              </a:buClr>
              <a:buSzPts val="1800"/>
              <a:buFont typeface="Arial"/>
              <a:buNone/>
            </a:pPr>
            <a:r>
              <a:t/>
            </a:r>
            <a:endParaRPr b="0" i="0" sz="2400" u="none" cap="none" strike="noStrike">
              <a:solidFill>
                <a:schemeClr val="lt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