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rbel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By less mainstream we mean the Pure stealth play with a drone flying around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We Want to practice whatever we are learning in the class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We want to learn and understand how big project teams work in industry and try and implement that strategies for our project.</a:t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In terms of our target audience.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first is people who like stealth games. Because we just make a stealth game, those people naturally become our target.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second is drone enthusiasts. They might like to control their drones in the game, especially if we give them some attracting stealth missions to them.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last one is people who like to explore the level. Cause we will build complex 3D environment in the game, people will have more space to explore.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The game we are going to make is a pure stealth game with very limited or no combat element. It’s gonna be a single-player game, because we believe that we won’t have much time to make it multiplayer. And hopefully the game will have non-linear level design to allow the player to fly around the level and find a unique path to sneak in. (The design will also emphasize the vertical complexity of a level.)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184E6E"/>
            </a:gs>
            <a:gs pos="23000">
              <a:srgbClr val="184E6E"/>
            </a:gs>
            <a:gs pos="69000">
              <a:srgbClr val="14425D"/>
            </a:gs>
            <a:gs pos="97000">
              <a:srgbClr val="0D2C3E"/>
            </a:gs>
            <a:gs pos="100000">
              <a:srgbClr val="0D2C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5" y="1786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476500" y="2716272"/>
            <a:ext cx="8683625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476500" y="5137736"/>
            <a:ext cx="8683625" cy="7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11"/>
          <p:cNvSpPr/>
          <p:nvPr/>
        </p:nvSpPr>
        <p:spPr>
          <a:xfrm>
            <a:off x="663356" y="1790228"/>
            <a:ext cx="10863358" cy="4080348"/>
          </a:xfrm>
          <a:prstGeom prst="roundRect">
            <a:avLst>
              <a:gd fmla="val 2634" name="adj"/>
            </a:avLst>
          </a:prstGeom>
          <a:solidFill>
            <a:schemeClr val="accent3">
              <a:alpha val="7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11"/>
          <p:cNvSpPr/>
          <p:nvPr>
            <p:ph idx="1" type="body"/>
          </p:nvPr>
        </p:nvSpPr>
        <p:spPr>
          <a:xfrm>
            <a:off x="685802" y="1869600"/>
            <a:ext cx="5040000" cy="3921601"/>
          </a:xfrm>
          <a:prstGeom prst="roundRect">
            <a:avLst>
              <a:gd fmla="val 1970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Google Shape;97;p11"/>
          <p:cNvSpPr/>
          <p:nvPr>
            <p:ph idx="2" type="body"/>
          </p:nvPr>
        </p:nvSpPr>
        <p:spPr>
          <a:xfrm>
            <a:off x="6488644" y="1869601"/>
            <a:ext cx="5040000" cy="3921600"/>
          </a:xfrm>
          <a:prstGeom prst="roundRect">
            <a:avLst>
              <a:gd fmla="val 2211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 flipH="1" rot="10800000">
            <a:off x="57150" y="996911"/>
            <a:ext cx="3666" cy="491143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685801" y="609601"/>
            <a:ext cx="10840913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85800" y="3733800"/>
            <a:ext cx="1084091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457326" y="995967"/>
            <a:ext cx="623887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8014200" y="995968"/>
            <a:ext cx="3492000" cy="4866064"/>
          </a:xfrm>
          <a:prstGeom prst="roundRect">
            <a:avLst>
              <a:gd fmla="val 2371" name="adj"/>
            </a:avLst>
          </a:prstGeom>
          <a:solidFill>
            <a:srgbClr val="646464"/>
          </a:solidFill>
          <a:ln cap="sq" cmpd="sng" w="28575">
            <a:solidFill>
              <a:srgbClr val="0D2C3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085849" y="2255967"/>
            <a:ext cx="6610351" cy="3476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Right with Caption">
  <p:cSld name="Picture Righ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6657974" y="995968"/>
            <a:ext cx="484822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4"/>
          <p:cNvSpPr/>
          <p:nvPr>
            <p:ph idx="2" type="pic"/>
          </p:nvPr>
        </p:nvSpPr>
        <p:spPr>
          <a:xfrm>
            <a:off x="727574" y="914400"/>
            <a:ext cx="5749425" cy="4818185"/>
          </a:xfrm>
          <a:prstGeom prst="roundRect">
            <a:avLst>
              <a:gd fmla="val 2371" name="adj"/>
            </a:avLst>
          </a:prstGeom>
          <a:solidFill>
            <a:srgbClr val="646464"/>
          </a:solidFill>
          <a:ln cap="sq" cmpd="sng" w="28575">
            <a:solidFill>
              <a:srgbClr val="0D2C3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657974" y="2255968"/>
            <a:ext cx="4848225" cy="3476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10571243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100262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320801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1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426408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1750844" y="3962401"/>
            <a:ext cx="8690313" cy="1908173"/>
          </a:xfrm>
          <a:prstGeom prst="roundRect">
            <a:avLst>
              <a:gd fmla="val 6552" name="adj"/>
            </a:avLst>
          </a:prstGeom>
          <a:solidFill>
            <a:schemeClr val="accent3">
              <a:alpha val="7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1857375" y="4021138"/>
            <a:ext cx="8486775" cy="17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bg>
      <p:bgPr>
        <a:gradFill>
          <a:gsLst>
            <a:gs pos="0">
              <a:srgbClr val="184E6E"/>
            </a:gs>
            <a:gs pos="23000">
              <a:srgbClr val="184E6E"/>
            </a:gs>
            <a:gs pos="69000">
              <a:srgbClr val="14425D"/>
            </a:gs>
            <a:gs pos="97000">
              <a:srgbClr val="0D2C3E"/>
            </a:gs>
            <a:gs pos="100000">
              <a:srgbClr val="0D2C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85801" y="1869601"/>
            <a:ext cx="10840914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 rot="-5400000">
            <a:off x="-185517" y="1223433"/>
            <a:ext cx="504000" cy="0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552450" y="1874308"/>
            <a:ext cx="381423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4648200" y="0"/>
            <a:ext cx="7543800" cy="6856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552450" y="3134308"/>
            <a:ext cx="3814235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Description and Conent">
  <p:cSld name="Title Description and Con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>
            <p:ph type="title"/>
          </p:nvPr>
        </p:nvSpPr>
        <p:spPr>
          <a:xfrm>
            <a:off x="685801" y="609601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685799" y="1881824"/>
            <a:ext cx="10840914" cy="103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16192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5" name="Google Shape;75;p9"/>
          <p:cNvSpPr txBox="1"/>
          <p:nvPr>
            <p:ph idx="3" type="body"/>
          </p:nvPr>
        </p:nvSpPr>
        <p:spPr>
          <a:xfrm>
            <a:off x="685799" y="2914650"/>
            <a:ext cx="10840914" cy="502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4" type="body"/>
          </p:nvPr>
        </p:nvSpPr>
        <p:spPr>
          <a:xfrm>
            <a:off x="7465366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5" type="body"/>
          </p:nvPr>
        </p:nvSpPr>
        <p:spPr>
          <a:xfrm>
            <a:off x="9548424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6" type="body"/>
          </p:nvPr>
        </p:nvSpPr>
        <p:spPr>
          <a:xfrm>
            <a:off x="5382308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7" type="body"/>
          </p:nvPr>
        </p:nvSpPr>
        <p:spPr>
          <a:xfrm>
            <a:off x="3299250" y="3837470"/>
            <a:ext cx="1310050" cy="9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cxnSp>
        <p:nvCxnSpPr>
          <p:cNvPr id="80" name="Google Shape;80;p9"/>
          <p:cNvCxnSpPr/>
          <p:nvPr/>
        </p:nvCxnSpPr>
        <p:spPr>
          <a:xfrm rot="-5400000">
            <a:off x="-185517" y="1242483"/>
            <a:ext cx="504000" cy="0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/>
          <p:nvPr>
            <p:ph type="title"/>
          </p:nvPr>
        </p:nvSpPr>
        <p:spPr>
          <a:xfrm>
            <a:off x="685801" y="609599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  <a:defRPr b="0" i="0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685799" y="1869599"/>
            <a:ext cx="5202071" cy="91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0"/>
          <p:cNvSpPr/>
          <p:nvPr>
            <p:ph idx="2" type="body"/>
          </p:nvPr>
        </p:nvSpPr>
        <p:spPr>
          <a:xfrm>
            <a:off x="685800" y="2870201"/>
            <a:ext cx="5202071" cy="2916000"/>
          </a:xfrm>
          <a:prstGeom prst="roundRect">
            <a:avLst>
              <a:gd fmla="val 2496" name="adj"/>
            </a:avLst>
          </a:prstGeom>
          <a:noFill/>
          <a:ln cap="flat" cmpd="sng" w="28575">
            <a:solidFill>
              <a:srgbClr val="0D2C3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body"/>
          </p:nvPr>
        </p:nvSpPr>
        <p:spPr>
          <a:xfrm>
            <a:off x="6298270" y="1869599"/>
            <a:ext cx="5228444" cy="91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0"/>
          <p:cNvSpPr/>
          <p:nvPr>
            <p:ph idx="4" type="body"/>
          </p:nvPr>
        </p:nvSpPr>
        <p:spPr>
          <a:xfrm>
            <a:off x="6298270" y="2870201"/>
            <a:ext cx="5202071" cy="2916000"/>
          </a:xfrm>
          <a:prstGeom prst="roundRect">
            <a:avLst>
              <a:gd fmla="val 2798" name="adj"/>
            </a:avLst>
          </a:prstGeom>
          <a:noFill/>
          <a:ln cap="flat" cmpd="sng" w="28575">
            <a:solidFill>
              <a:srgbClr val="0D2C3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1" name="Google Shape;91;p10"/>
          <p:cNvCxnSpPr/>
          <p:nvPr/>
        </p:nvCxnSpPr>
        <p:spPr>
          <a:xfrm flipH="1" rot="10800000">
            <a:off x="57150" y="939761"/>
            <a:ext cx="3666" cy="491143"/>
          </a:xfrm>
          <a:prstGeom prst="straightConnector1">
            <a:avLst/>
          </a:prstGeom>
          <a:noFill/>
          <a:ln cap="sq" cmpd="sng" w="127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84E6E"/>
            </a:gs>
            <a:gs pos="23000">
              <a:srgbClr val="184E6E"/>
            </a:gs>
            <a:gs pos="69000">
              <a:srgbClr val="14425D"/>
            </a:gs>
            <a:gs pos="97000">
              <a:srgbClr val="0D2C3E"/>
            </a:gs>
            <a:gs pos="100000">
              <a:srgbClr val="0D2C3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840914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840914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7705" y="1735667"/>
            <a:ext cx="1905000" cy="1481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type="ctrTitle"/>
          </p:nvPr>
        </p:nvSpPr>
        <p:spPr>
          <a:xfrm>
            <a:off x="2476500" y="2716272"/>
            <a:ext cx="8683625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0" i="0" lang="en-I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DRONE STEALTH</a:t>
            </a:r>
            <a:endParaRPr/>
          </a:p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476500" y="5137736"/>
            <a:ext cx="8683625" cy="7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IGME 601.01: GAME DEVELOPMENT PROCESSES – S1 PRE-PITCH - TEAM C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457326" y="995967"/>
            <a:ext cx="623887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TEAM MEMBERS AND ROLES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1085849" y="2255967"/>
            <a:ext cx="6610351" cy="3476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Shantanu Jamble - Team Leader 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Victor Shu - Version Control Expert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 DelFavero - Lead Programmer 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Alabhya Maheshwari - Lead Artist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Jiayi Jiang - Head Level Designer</a:t>
            </a:r>
            <a:endParaRPr/>
          </a:p>
          <a:p>
            <a:pPr indent="0" lvl="0" marL="0" marR="0" rtl="0" algn="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7" name="Google Shape;127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6549" l="5909" r="5909" t="-46549"/>
          <a:stretch/>
        </p:blipFill>
        <p:spPr>
          <a:xfrm>
            <a:off x="8014200" y="995968"/>
            <a:ext cx="3492000" cy="4866064"/>
          </a:xfrm>
          <a:prstGeom prst="roundRect">
            <a:avLst>
              <a:gd fmla="val 2371" name="adj"/>
            </a:avLst>
          </a:prstGeom>
          <a:solidFill>
            <a:srgbClr val="646464"/>
          </a:solidFill>
          <a:ln cap="sq" cmpd="sng" w="28575">
            <a:solidFill>
              <a:srgbClr val="0D2C3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657974" y="995968"/>
            <a:ext cx="484822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GOALS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6657974" y="2255968"/>
            <a:ext cx="4848225" cy="3476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Make a game that explores a genre in ways that are less mainstream.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Put into practice the development processes we learn in class.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Practice good teamwork.</a:t>
            </a:r>
            <a:endParaRPr/>
          </a:p>
          <a:p>
            <a:pPr indent="-1714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4" name="Google Shape;134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01" l="-7038" r="-7037" t="2200"/>
          <a:stretch/>
        </p:blipFill>
        <p:spPr>
          <a:xfrm>
            <a:off x="727574" y="914400"/>
            <a:ext cx="5749425" cy="4818185"/>
          </a:xfrm>
          <a:prstGeom prst="roundRect">
            <a:avLst>
              <a:gd fmla="val 2371" name="adj"/>
            </a:avLst>
          </a:prstGeom>
          <a:solidFill>
            <a:srgbClr val="646464"/>
          </a:solidFill>
          <a:ln cap="sq" cmpd="sng" w="28575">
            <a:solidFill>
              <a:srgbClr val="0D2C3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320801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rPr b="0" i="1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Make a game that uses three dimensional space to create interesting pure stealth gameplay scenarios.</a:t>
            </a:r>
            <a:br>
              <a:rPr b="0" i="1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1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17"/>
          <p:cNvSpPr txBox="1"/>
          <p:nvPr>
            <p:ph idx="2" type="body"/>
          </p:nvPr>
        </p:nvSpPr>
        <p:spPr>
          <a:xfrm>
            <a:off x="1857375" y="4021138"/>
            <a:ext cx="8486775" cy="176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MISSION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TARGET AUDIENCE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685801" y="1869601"/>
            <a:ext cx="10840914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People who like stealth games.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Drone enthusiasts.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People who like to explore the level.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led page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9397" y="1874308"/>
            <a:ext cx="1157288" cy="115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>
            <a:off x="552450" y="1874308"/>
            <a:ext cx="3814235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GAME TYPE</a:t>
            </a:r>
            <a:endParaRPr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552450" y="3134308"/>
            <a:ext cx="3814235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Pure stealth game.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Single-player.</a:t>
            </a:r>
            <a:endParaRPr/>
          </a:p>
          <a:p>
            <a:pPr indent="-285750" lvl="0" marL="28575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Non-linear level design.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4" name="Google Shape;154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268" y="1748598"/>
            <a:ext cx="5967663" cy="335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TOPICS FOR ANALYSIS</a:t>
            </a:r>
            <a:endParaRPr b="0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85801" y="1869601"/>
            <a:ext cx="10840914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are the trends in recent stealth games?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techniques are recent games using to make cohesive non-linear levels?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are the demographics of people currently playing stealth games?</a:t>
            </a:r>
            <a:endParaRPr/>
          </a:p>
        </p:txBody>
      </p:sp>
      <p:pic>
        <p:nvPicPr>
          <p:cNvPr descr="magnifying glass icon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192" y="840901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85801" y="609600"/>
            <a:ext cx="10840914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b="0" i="0" lang="en-IN" sz="3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FEEDBACK AND QUESTIONS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456552" y="1869600"/>
            <a:ext cx="1299411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9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?</a:t>
            </a:r>
            <a:endParaRPr b="1" sz="6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