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97050-6E5C-4484-B7A7-4015E408C46E}" v="29" dt="2018-10-16T14:40:55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02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润萱 舒" userId="c120574afa38f697" providerId="LiveId" clId="{2ED97050-6E5C-4484-B7A7-4015E408C46E}"/>
    <pc:docChg chg="undo custSel addSld modSld sldOrd">
      <pc:chgData name="润萱 舒" userId="c120574afa38f697" providerId="LiveId" clId="{2ED97050-6E5C-4484-B7A7-4015E408C46E}" dt="2018-10-16T14:41:39.941" v="72" actId="1582"/>
      <pc:docMkLst>
        <pc:docMk/>
      </pc:docMkLst>
      <pc:sldChg chg="addSp delSp modSp ord">
        <pc:chgData name="润萱 舒" userId="c120574afa38f697" providerId="LiveId" clId="{2ED97050-6E5C-4484-B7A7-4015E408C46E}" dt="2018-10-16T14:41:39.941" v="72" actId="1582"/>
        <pc:sldMkLst>
          <pc:docMk/>
          <pc:sldMk cId="1274013764" sldId="256"/>
        </pc:sldMkLst>
        <pc:spChg chg="mod topLvl">
          <ac:chgData name="润萱 舒" userId="c120574afa38f697" providerId="LiveId" clId="{2ED97050-6E5C-4484-B7A7-4015E408C46E}" dt="2018-10-10T20:18:59.648" v="43" actId="14100"/>
          <ac:spMkLst>
            <pc:docMk/>
            <pc:sldMk cId="1274013764" sldId="256"/>
            <ac:spMk id="4" creationId="{7B13E288-0908-4151-B6BF-9878248E91FD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5" creationId="{B55C205A-7403-4CC7-AA2E-4D95D69884DA}"/>
          </ac:spMkLst>
        </pc:spChg>
        <pc:spChg chg="mod topLvl">
          <ac:chgData name="润萱 舒" userId="c120574afa38f697" providerId="LiveId" clId="{2ED97050-6E5C-4484-B7A7-4015E408C46E}" dt="2018-10-10T20:12:07.634" v="15" actId="1076"/>
          <ac:spMkLst>
            <pc:docMk/>
            <pc:sldMk cId="1274013764" sldId="256"/>
            <ac:spMk id="7" creationId="{57C64FA1-2CE8-4961-A052-F2122C433303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8" creationId="{00E1FC1D-FCDA-4D0F-81D6-46CF1D22531F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13" creationId="{6E825FAB-54DF-45DF-BD37-25F80BE0F320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14" creationId="{5F0A07F0-3D62-4520-BAD4-A389C679A29B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15" creationId="{CD645EAF-2569-4225-BF38-9EA2F718FEE1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17" creationId="{46150769-9519-4D1F-8E23-1C20789CCE66}"/>
          </ac:spMkLst>
        </pc:spChg>
        <pc:spChg chg="mod topLvl">
          <ac:chgData name="润萱 舒" userId="c120574afa38f697" providerId="LiveId" clId="{2ED97050-6E5C-4484-B7A7-4015E408C46E}" dt="2018-10-10T20:38:59.371" v="46" actId="208"/>
          <ac:spMkLst>
            <pc:docMk/>
            <pc:sldMk cId="1274013764" sldId="256"/>
            <ac:spMk id="21" creationId="{BE1A216C-8D3C-4ACA-857F-6134E2E4AF1A}"/>
          </ac:spMkLst>
        </pc:spChg>
        <pc:spChg chg="mod topLvl">
          <ac:chgData name="润萱 舒" userId="c120574afa38f697" providerId="LiveId" clId="{2ED97050-6E5C-4484-B7A7-4015E408C46E}" dt="2018-10-10T20:38:59.371" v="46" actId="208"/>
          <ac:spMkLst>
            <pc:docMk/>
            <pc:sldMk cId="1274013764" sldId="256"/>
            <ac:spMk id="22" creationId="{A70110F3-5A5C-4719-99F2-CE83F7E04009}"/>
          </ac:spMkLst>
        </pc:spChg>
        <pc:spChg chg="mod topLvl">
          <ac:chgData name="润萱 舒" userId="c120574afa38f697" providerId="LiveId" clId="{2ED97050-6E5C-4484-B7A7-4015E408C46E}" dt="2018-10-10T20:38:59.371" v="46" actId="208"/>
          <ac:spMkLst>
            <pc:docMk/>
            <pc:sldMk cId="1274013764" sldId="256"/>
            <ac:spMk id="23" creationId="{CD09CDA6-9235-4B6C-8019-00362ABA5B99}"/>
          </ac:spMkLst>
        </pc:spChg>
        <pc:spChg chg="mod topLvl">
          <ac:chgData name="润萱 舒" userId="c120574afa38f697" providerId="LiveId" clId="{2ED97050-6E5C-4484-B7A7-4015E408C46E}" dt="2018-10-10T20:38:59.371" v="46" actId="208"/>
          <ac:spMkLst>
            <pc:docMk/>
            <pc:sldMk cId="1274013764" sldId="256"/>
            <ac:spMk id="24" creationId="{1210EC51-9723-4B6C-87D9-DD6508A2615C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25" creationId="{99250C90-D113-417A-AA52-5347C6E0CCC8}"/>
          </ac:spMkLst>
        </pc:spChg>
        <pc:spChg chg="mod topLvl">
          <ac:chgData name="润萱 舒" userId="c120574afa38f697" providerId="LiveId" clId="{2ED97050-6E5C-4484-B7A7-4015E408C46E}" dt="2018-10-10T20:38:59.371" v="46" actId="208"/>
          <ac:spMkLst>
            <pc:docMk/>
            <pc:sldMk cId="1274013764" sldId="256"/>
            <ac:spMk id="26" creationId="{8B147091-76B6-402D-960E-90327646CF9F}"/>
          </ac:spMkLst>
        </pc:spChg>
        <pc:spChg chg="mod topLvl">
          <ac:chgData name="润萱 舒" userId="c120574afa38f697" providerId="LiveId" clId="{2ED97050-6E5C-4484-B7A7-4015E408C46E}" dt="2018-10-10T20:38:59.371" v="46" actId="208"/>
          <ac:spMkLst>
            <pc:docMk/>
            <pc:sldMk cId="1274013764" sldId="256"/>
            <ac:spMk id="27" creationId="{B749C8A3-6162-4605-A6AD-25D9E71AC960}"/>
          </ac:spMkLst>
        </pc:spChg>
        <pc:spChg chg="mod topLvl">
          <ac:chgData name="润萱 舒" userId="c120574afa38f697" providerId="LiveId" clId="{2ED97050-6E5C-4484-B7A7-4015E408C46E}" dt="2018-10-10T20:38:59.371" v="46" actId="208"/>
          <ac:spMkLst>
            <pc:docMk/>
            <pc:sldMk cId="1274013764" sldId="256"/>
            <ac:spMk id="28" creationId="{3DAF77E1-2E2A-4224-B064-4D217811183B}"/>
          </ac:spMkLst>
        </pc:spChg>
        <pc:spChg chg="mod topLvl">
          <ac:chgData name="润萱 舒" userId="c120574afa38f697" providerId="LiveId" clId="{2ED97050-6E5C-4484-B7A7-4015E408C46E}" dt="2018-10-10T20:38:59.371" v="46" actId="208"/>
          <ac:spMkLst>
            <pc:docMk/>
            <pc:sldMk cId="1274013764" sldId="256"/>
            <ac:spMk id="29" creationId="{C883DD41-78DA-4B54-8115-0D9A13FCF533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36" creationId="{C433D6F2-9B57-48F7-B40D-E3A2E5AA3809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51" creationId="{79BE0717-7E27-4F25-BA2E-9C85D4F2C7E3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52" creationId="{E595410B-38B1-485B-BE50-DC20C7ACF9C4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53" creationId="{5F00E1AE-C8D9-444B-9938-1C70362769D0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54" creationId="{BA84FDC9-3805-489D-A0F8-338A2EAE05D0}"/>
          </ac:spMkLst>
        </pc:spChg>
        <pc:spChg chg="mod topLvl">
          <ac:chgData name="润萱 舒" userId="c120574afa38f697" providerId="LiveId" clId="{2ED97050-6E5C-4484-B7A7-4015E408C46E}" dt="2018-10-16T14:36:38.606" v="71" actId="165"/>
          <ac:spMkLst>
            <pc:docMk/>
            <pc:sldMk cId="1274013764" sldId="256"/>
            <ac:spMk id="58" creationId="{F503B2DF-6D7D-4C4B-8C9D-AE00B0066242}"/>
          </ac:spMkLst>
        </pc:spChg>
        <pc:spChg chg="mod topLvl">
          <ac:chgData name="润萱 舒" userId="c120574afa38f697" providerId="LiveId" clId="{2ED97050-6E5C-4484-B7A7-4015E408C46E}" dt="2018-10-16T14:36:38.606" v="71" actId="165"/>
          <ac:spMkLst>
            <pc:docMk/>
            <pc:sldMk cId="1274013764" sldId="256"/>
            <ac:spMk id="59" creationId="{7B081D7C-060F-4D10-BF28-D4B9C082CC66}"/>
          </ac:spMkLst>
        </pc:spChg>
        <pc:spChg chg="mod topLvl">
          <ac:chgData name="润萱 舒" userId="c120574afa38f697" providerId="LiveId" clId="{2ED97050-6E5C-4484-B7A7-4015E408C46E}" dt="2018-10-10T20:15:31.401" v="23" actId="1076"/>
          <ac:spMkLst>
            <pc:docMk/>
            <pc:sldMk cId="1274013764" sldId="256"/>
            <ac:spMk id="60" creationId="{1F77D38F-2E34-43BB-9DB6-197EACE42377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61" creationId="{9C5A1B48-E594-40A3-A0C7-3F89F7304584}"/>
          </ac:spMkLst>
        </pc:spChg>
        <pc:spChg chg="mod topLvl">
          <ac:chgData name="润萱 舒" userId="c120574afa38f697" providerId="LiveId" clId="{2ED97050-6E5C-4484-B7A7-4015E408C46E}" dt="2018-10-16T14:36:38.606" v="71" actId="165"/>
          <ac:spMkLst>
            <pc:docMk/>
            <pc:sldMk cId="1274013764" sldId="256"/>
            <ac:spMk id="69" creationId="{E0CF9918-E354-4ACA-9D2C-4A0AA7FBF406}"/>
          </ac:spMkLst>
        </pc:spChg>
        <pc:spChg chg="mod topLvl">
          <ac:chgData name="润萱 舒" userId="c120574afa38f697" providerId="LiveId" clId="{2ED97050-6E5C-4484-B7A7-4015E408C46E}" dt="2018-10-10T20:38:59.371" v="46" actId="208"/>
          <ac:spMkLst>
            <pc:docMk/>
            <pc:sldMk cId="1274013764" sldId="256"/>
            <ac:spMk id="73" creationId="{B8051F7C-6E1C-4CE1-A7D6-DAC189BB7AEC}"/>
          </ac:spMkLst>
        </pc:spChg>
        <pc:spChg chg="mod topLvl">
          <ac:chgData name="润萱 舒" userId="c120574afa38f697" providerId="LiveId" clId="{2ED97050-6E5C-4484-B7A7-4015E408C46E}" dt="2018-10-10T20:38:59.371" v="46" actId="208"/>
          <ac:spMkLst>
            <pc:docMk/>
            <pc:sldMk cId="1274013764" sldId="256"/>
            <ac:spMk id="74" creationId="{04035AA8-877F-4DA5-8563-CCA1A54B399A}"/>
          </ac:spMkLst>
        </pc:spChg>
        <pc:spChg chg="mod topLvl">
          <ac:chgData name="润萱 舒" userId="c120574afa38f697" providerId="LiveId" clId="{2ED97050-6E5C-4484-B7A7-4015E408C46E}" dt="2018-10-10T20:38:59.371" v="46" actId="208"/>
          <ac:spMkLst>
            <pc:docMk/>
            <pc:sldMk cId="1274013764" sldId="256"/>
            <ac:spMk id="75" creationId="{38C2C419-B993-4433-A2C8-D16636269967}"/>
          </ac:spMkLst>
        </pc:spChg>
        <pc:spChg chg="mod topLvl">
          <ac:chgData name="润萱 舒" userId="c120574afa38f697" providerId="LiveId" clId="{2ED97050-6E5C-4484-B7A7-4015E408C46E}" dt="2018-10-10T20:38:59.371" v="46" actId="208"/>
          <ac:spMkLst>
            <pc:docMk/>
            <pc:sldMk cId="1274013764" sldId="256"/>
            <ac:spMk id="76" creationId="{89810952-8C38-4C8F-874B-19E65B02DC78}"/>
          </ac:spMkLst>
        </pc:spChg>
        <pc:spChg chg="add mod">
          <ac:chgData name="润萱 舒" userId="c120574afa38f697" providerId="LiveId" clId="{2ED97050-6E5C-4484-B7A7-4015E408C46E}" dt="2018-10-10T20:12:07.634" v="15" actId="1076"/>
          <ac:spMkLst>
            <pc:docMk/>
            <pc:sldMk cId="1274013764" sldId="256"/>
            <ac:spMk id="82" creationId="{F35D11F4-7465-4969-A632-D6E74DCB87FE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101" creationId="{68739961-BB84-4ED3-83FB-125B6373C16A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102" creationId="{FDE28F98-D432-4C94-9402-4CFF0527F290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103" creationId="{62F305F8-0065-43F5-82BE-2FC3FB84CBEA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104" creationId="{FED59155-B23A-492C-9619-010514D83DD2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105" creationId="{851217CF-2512-4BAF-AB03-976801D4A69D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106" creationId="{BC49C99F-1B67-4DFF-8C26-74FDFFC3DF81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107" creationId="{66828406-06F7-4F27-A716-04E630461A6B}"/>
          </ac:spMkLst>
        </pc:spChg>
        <pc:spChg chg="mod topLvl">
          <ac:chgData name="润萱 舒" userId="c120574afa38f697" providerId="LiveId" clId="{2ED97050-6E5C-4484-B7A7-4015E408C46E}" dt="2018-10-10T20:11:30.666" v="10" actId="165"/>
          <ac:spMkLst>
            <pc:docMk/>
            <pc:sldMk cId="1274013764" sldId="256"/>
            <ac:spMk id="108" creationId="{D4AA7FFE-0935-41A0-BD73-0B37E1A435AF}"/>
          </ac:spMkLst>
        </pc:spChg>
        <pc:spChg chg="mod topLvl">
          <ac:chgData name="润萱 舒" userId="c120574afa38f697" providerId="LiveId" clId="{2ED97050-6E5C-4484-B7A7-4015E408C46E}" dt="2018-10-10T20:11:54.080" v="12" actId="1076"/>
          <ac:spMkLst>
            <pc:docMk/>
            <pc:sldMk cId="1274013764" sldId="256"/>
            <ac:spMk id="133" creationId="{5E3059BF-D12C-4E56-A58B-E1EE4AAF98DE}"/>
          </ac:spMkLst>
        </pc:spChg>
        <pc:grpChg chg="add del mod">
          <ac:chgData name="润萱 舒" userId="c120574afa38f697" providerId="LiveId" clId="{2ED97050-6E5C-4484-B7A7-4015E408C46E}" dt="2018-10-10T20:11:30.666" v="10" actId="165"/>
          <ac:grpSpMkLst>
            <pc:docMk/>
            <pc:sldMk cId="1274013764" sldId="256"/>
            <ac:grpSpMk id="2" creationId="{45B38F09-B873-4D7F-A9F6-85580100DAF5}"/>
          </ac:grpSpMkLst>
        </pc:grpChg>
        <pc:grpChg chg="add del mod">
          <ac:chgData name="润萱 舒" userId="c120574afa38f697" providerId="LiveId" clId="{2ED97050-6E5C-4484-B7A7-4015E408C46E}" dt="2018-10-16T14:36:38.606" v="71" actId="165"/>
          <ac:grpSpMkLst>
            <pc:docMk/>
            <pc:sldMk cId="1274013764" sldId="256"/>
            <ac:grpSpMk id="12" creationId="{FE773213-4B9F-459A-8309-F0586984146E}"/>
          </ac:grpSpMkLst>
        </pc:grpChg>
        <pc:grpChg chg="del mod topLvl">
          <ac:chgData name="润萱 舒" userId="c120574afa38f697" providerId="LiveId" clId="{2ED97050-6E5C-4484-B7A7-4015E408C46E}" dt="2018-10-10T20:11:21.435" v="5" actId="165"/>
          <ac:grpSpMkLst>
            <pc:docMk/>
            <pc:sldMk cId="1274013764" sldId="256"/>
            <ac:grpSpMk id="55" creationId="{427BA384-1AFD-4CD0-A4DF-17762532EDA3}"/>
          </ac:grpSpMkLst>
        </pc:grpChg>
        <pc:grpChg chg="del mod topLvl">
          <ac:chgData name="润萱 舒" userId="c120574afa38f697" providerId="LiveId" clId="{2ED97050-6E5C-4484-B7A7-4015E408C46E}" dt="2018-10-10T20:11:32.785" v="11" actId="165"/>
          <ac:grpSpMkLst>
            <pc:docMk/>
            <pc:sldMk cId="1274013764" sldId="256"/>
            <ac:grpSpMk id="77" creationId="{087932B4-1F8E-4FC6-A653-41B1C2091369}"/>
          </ac:grpSpMkLst>
        </pc:grpChg>
        <pc:grpChg chg="del mod topLvl">
          <ac:chgData name="润萱 舒" userId="c120574afa38f697" providerId="LiveId" clId="{2ED97050-6E5C-4484-B7A7-4015E408C46E}" dt="2018-10-10T20:11:32.785" v="11" actId="165"/>
          <ac:grpSpMkLst>
            <pc:docMk/>
            <pc:sldMk cId="1274013764" sldId="256"/>
            <ac:grpSpMk id="78" creationId="{69A656A3-AB71-4D77-A2F2-3679A3C14B59}"/>
          </ac:grpSpMkLst>
        </pc:grpChg>
        <pc:grpChg chg="del mod topLvl">
          <ac:chgData name="润萱 舒" userId="c120574afa38f697" providerId="LiveId" clId="{2ED97050-6E5C-4484-B7A7-4015E408C46E}" dt="2018-10-10T20:11:32.785" v="11" actId="165"/>
          <ac:grpSpMkLst>
            <pc:docMk/>
            <pc:sldMk cId="1274013764" sldId="256"/>
            <ac:grpSpMk id="79" creationId="{02F2525B-1A16-46A7-935F-98B85862011B}"/>
          </ac:grpSpMkLst>
        </pc:grpChg>
        <pc:grpChg chg="del mod topLvl">
          <ac:chgData name="润萱 舒" userId="c120574afa38f697" providerId="LiveId" clId="{2ED97050-6E5C-4484-B7A7-4015E408C46E}" dt="2018-10-10T20:11:27.250" v="7" actId="165"/>
          <ac:grpSpMkLst>
            <pc:docMk/>
            <pc:sldMk cId="1274013764" sldId="256"/>
            <ac:grpSpMk id="80" creationId="{47F62115-C277-45CA-A7E2-0F87427B89A5}"/>
          </ac:grpSpMkLst>
        </pc:grpChg>
        <pc:grpChg chg="del mod topLvl">
          <ac:chgData name="润萱 舒" userId="c120574afa38f697" providerId="LiveId" clId="{2ED97050-6E5C-4484-B7A7-4015E408C46E}" dt="2018-10-10T20:11:27.250" v="7" actId="165"/>
          <ac:grpSpMkLst>
            <pc:docMk/>
            <pc:sldMk cId="1274013764" sldId="256"/>
            <ac:grpSpMk id="81" creationId="{C7F3F5D0-DED0-437B-9FD7-2089E1014BA5}"/>
          </ac:grpSpMkLst>
        </pc:grpChg>
        <pc:grpChg chg="del mod topLvl">
          <ac:chgData name="润萱 舒" userId="c120574afa38f697" providerId="LiveId" clId="{2ED97050-6E5C-4484-B7A7-4015E408C46E}" dt="2018-10-10T20:11:27.250" v="7" actId="165"/>
          <ac:grpSpMkLst>
            <pc:docMk/>
            <pc:sldMk cId="1274013764" sldId="256"/>
            <ac:grpSpMk id="88" creationId="{B25EE4CB-D824-49B3-890A-F73F76F52DBC}"/>
          </ac:grpSpMkLst>
        </pc:grpChg>
        <pc:grpChg chg="del mod topLvl">
          <ac:chgData name="润萱 舒" userId="c120574afa38f697" providerId="LiveId" clId="{2ED97050-6E5C-4484-B7A7-4015E408C46E}" dt="2018-10-10T20:11:27.434" v="8" actId="165"/>
          <ac:grpSpMkLst>
            <pc:docMk/>
            <pc:sldMk cId="1274013764" sldId="256"/>
            <ac:grpSpMk id="95" creationId="{DCA8B204-0B3A-4B01-9398-2B018AF7E8AF}"/>
          </ac:grpSpMkLst>
        </pc:grpChg>
        <pc:grpChg chg="del mod topLvl">
          <ac:chgData name="润萱 舒" userId="c120574afa38f697" providerId="LiveId" clId="{2ED97050-6E5C-4484-B7A7-4015E408C46E}" dt="2018-10-10T20:11:27.434" v="8" actId="165"/>
          <ac:grpSpMkLst>
            <pc:docMk/>
            <pc:sldMk cId="1274013764" sldId="256"/>
            <ac:grpSpMk id="97" creationId="{2616C164-5815-45AC-BAAC-C972C88E81F3}"/>
          </ac:grpSpMkLst>
        </pc:grpChg>
        <pc:grpChg chg="del mod topLvl">
          <ac:chgData name="润萱 舒" userId="c120574afa38f697" providerId="LiveId" clId="{2ED97050-6E5C-4484-B7A7-4015E408C46E}" dt="2018-10-10T20:11:27.250" v="7" actId="165"/>
          <ac:grpSpMkLst>
            <pc:docMk/>
            <pc:sldMk cId="1274013764" sldId="256"/>
            <ac:grpSpMk id="98" creationId="{430B9C6B-0DDA-4220-BC01-39038C6B4905}"/>
          </ac:grpSpMkLst>
        </pc:grpChg>
        <pc:grpChg chg="del mod topLvl">
          <ac:chgData name="润萱 舒" userId="c120574afa38f697" providerId="LiveId" clId="{2ED97050-6E5C-4484-B7A7-4015E408C46E}" dt="2018-10-10T20:11:24.531" v="6" actId="165"/>
          <ac:grpSpMkLst>
            <pc:docMk/>
            <pc:sldMk cId="1274013764" sldId="256"/>
            <ac:grpSpMk id="99" creationId="{DF2E1DDC-F8A1-4B42-BDED-DBCAEF9751B7}"/>
          </ac:grpSpMkLst>
        </pc:grpChg>
        <pc:grpChg chg="del mod topLvl">
          <ac:chgData name="润萱 舒" userId="c120574afa38f697" providerId="LiveId" clId="{2ED97050-6E5C-4484-B7A7-4015E408C46E}" dt="2018-10-10T20:11:24.531" v="6" actId="165"/>
          <ac:grpSpMkLst>
            <pc:docMk/>
            <pc:sldMk cId="1274013764" sldId="256"/>
            <ac:grpSpMk id="100" creationId="{E0CE6FB4-DCB2-4AB6-AEEB-D04C4D5F2F9B}"/>
          </ac:grpSpMkLst>
        </pc:grpChg>
        <pc:grpChg chg="del mod topLvl">
          <ac:chgData name="润萱 舒" userId="c120574afa38f697" providerId="LiveId" clId="{2ED97050-6E5C-4484-B7A7-4015E408C46E}" dt="2018-10-10T20:11:21.169" v="3" actId="165"/>
          <ac:grpSpMkLst>
            <pc:docMk/>
            <pc:sldMk cId="1274013764" sldId="256"/>
            <ac:grpSpMk id="116" creationId="{BB2F751E-21CF-4513-8431-3549EB8839AB}"/>
          </ac:grpSpMkLst>
        </pc:grpChg>
        <pc:grpChg chg="del mod topLvl">
          <ac:chgData name="润萱 舒" userId="c120574afa38f697" providerId="LiveId" clId="{2ED97050-6E5C-4484-B7A7-4015E408C46E}" dt="2018-10-10T20:11:21.169" v="3" actId="165"/>
          <ac:grpSpMkLst>
            <pc:docMk/>
            <pc:sldMk cId="1274013764" sldId="256"/>
            <ac:grpSpMk id="118" creationId="{E3E08D84-6036-45BA-8CE4-B1216DFCE264}"/>
          </ac:grpSpMkLst>
        </pc:grpChg>
        <pc:grpChg chg="del mod topLvl">
          <ac:chgData name="润萱 舒" userId="c120574afa38f697" providerId="LiveId" clId="{2ED97050-6E5C-4484-B7A7-4015E408C46E}" dt="2018-10-10T20:11:21.307" v="4" actId="165"/>
          <ac:grpSpMkLst>
            <pc:docMk/>
            <pc:sldMk cId="1274013764" sldId="256"/>
            <ac:grpSpMk id="146" creationId="{AA4663C1-EB18-4C31-9EAF-FCE53D6743A9}"/>
          </ac:grpSpMkLst>
        </pc:grpChg>
        <pc:grpChg chg="del mod topLvl">
          <ac:chgData name="润萱 舒" userId="c120574afa38f697" providerId="LiveId" clId="{2ED97050-6E5C-4484-B7A7-4015E408C46E}" dt="2018-10-10T20:11:21.169" v="3" actId="165"/>
          <ac:grpSpMkLst>
            <pc:docMk/>
            <pc:sldMk cId="1274013764" sldId="256"/>
            <ac:grpSpMk id="147" creationId="{39AFF0D9-80E6-42E4-9EB0-D732DCBC6B33}"/>
          </ac:grpSpMkLst>
        </pc:grpChg>
        <pc:grpChg chg="del mod topLvl">
          <ac:chgData name="润萱 舒" userId="c120574afa38f697" providerId="LiveId" clId="{2ED97050-6E5C-4484-B7A7-4015E408C46E}" dt="2018-10-10T20:11:27.250" v="7" actId="165"/>
          <ac:grpSpMkLst>
            <pc:docMk/>
            <pc:sldMk cId="1274013764" sldId="256"/>
            <ac:grpSpMk id="159" creationId="{A7F4984B-55C5-477A-9041-5FAE53CF4FF4}"/>
          </ac:grpSpMkLst>
        </pc:grpChg>
        <pc:grpChg chg="del mod topLvl">
          <ac:chgData name="润萱 舒" userId="c120574afa38f697" providerId="LiveId" clId="{2ED97050-6E5C-4484-B7A7-4015E408C46E}" dt="2018-10-10T20:11:27.250" v="7" actId="165"/>
          <ac:grpSpMkLst>
            <pc:docMk/>
            <pc:sldMk cId="1274013764" sldId="256"/>
            <ac:grpSpMk id="160" creationId="{85F25CCC-A2C2-45DC-924F-F9355BEC9E3D}"/>
          </ac:grpSpMkLst>
        </pc:grpChg>
        <pc:grpChg chg="del mod topLvl">
          <ac:chgData name="润萱 舒" userId="c120574afa38f697" providerId="LiveId" clId="{2ED97050-6E5C-4484-B7A7-4015E408C46E}" dt="2018-10-10T20:11:24.531" v="6" actId="165"/>
          <ac:grpSpMkLst>
            <pc:docMk/>
            <pc:sldMk cId="1274013764" sldId="256"/>
            <ac:grpSpMk id="161" creationId="{04062FD7-F052-4363-8E11-2659A85E7C2A}"/>
          </ac:grpSpMkLst>
        </pc:grpChg>
        <pc:grpChg chg="del mod topLvl">
          <ac:chgData name="润萱 舒" userId="c120574afa38f697" providerId="LiveId" clId="{2ED97050-6E5C-4484-B7A7-4015E408C46E}" dt="2018-10-10T20:11:21.169" v="3" actId="165"/>
          <ac:grpSpMkLst>
            <pc:docMk/>
            <pc:sldMk cId="1274013764" sldId="256"/>
            <ac:grpSpMk id="162" creationId="{C5CF3044-2A3E-4799-8C43-ACF7AD6FC0AE}"/>
          </ac:grpSpMkLst>
        </pc:grpChg>
        <pc:grpChg chg="del mod topLvl">
          <ac:chgData name="润萱 舒" userId="c120574afa38f697" providerId="LiveId" clId="{2ED97050-6E5C-4484-B7A7-4015E408C46E}" dt="2018-10-10T20:11:21.018" v="2" actId="165"/>
          <ac:grpSpMkLst>
            <pc:docMk/>
            <pc:sldMk cId="1274013764" sldId="256"/>
            <ac:grpSpMk id="163" creationId="{2D788CE7-FF91-4E1C-BB32-1EC24F3F9B11}"/>
          </ac:grpSpMkLst>
        </pc:grpChg>
        <pc:grpChg chg="del">
          <ac:chgData name="润萱 舒" userId="c120574afa38f697" providerId="LiveId" clId="{2ED97050-6E5C-4484-B7A7-4015E408C46E}" dt="2018-10-10T20:11:20.703" v="1" actId="165"/>
          <ac:grpSpMkLst>
            <pc:docMk/>
            <pc:sldMk cId="1274013764" sldId="256"/>
            <ac:grpSpMk id="164" creationId="{26379F05-0BD8-4C46-BC6F-8F87AE80545B}"/>
          </ac:grpSpMkLst>
        </pc:grpChg>
        <pc:cxnChg chg="add del mod">
          <ac:chgData name="润萱 舒" userId="c120574afa38f697" providerId="LiveId" clId="{2ED97050-6E5C-4484-B7A7-4015E408C46E}" dt="2018-10-10T20:16:38.504" v="26" actId="478"/>
          <ac:cxnSpMkLst>
            <pc:docMk/>
            <pc:sldMk cId="1274013764" sldId="256"/>
            <ac:cxnSpMk id="18" creationId="{67EA6C0A-E9F9-49F1-9860-6F3EC504F611}"/>
          </ac:cxnSpMkLst>
        </pc:cxnChg>
        <pc:cxnChg chg="add mod">
          <ac:chgData name="润萱 舒" userId="c120574afa38f697" providerId="LiveId" clId="{2ED97050-6E5C-4484-B7A7-4015E408C46E}" dt="2018-10-16T14:41:39.941" v="72" actId="1582"/>
          <ac:cxnSpMkLst>
            <pc:docMk/>
            <pc:sldMk cId="1274013764" sldId="256"/>
            <ac:cxnSpMk id="20" creationId="{C4EF4E8F-99DC-4BAF-AEEE-3FA125B27435}"/>
          </ac:cxnSpMkLst>
        </pc:cxnChg>
        <pc:cxnChg chg="mod topLvl">
          <ac:chgData name="润萱 舒" userId="c120574afa38f697" providerId="LiveId" clId="{2ED97050-6E5C-4484-B7A7-4015E408C46E}" dt="2018-10-16T14:41:39.941" v="72" actId="1582"/>
          <ac:cxnSpMkLst>
            <pc:docMk/>
            <pc:sldMk cId="1274013764" sldId="256"/>
            <ac:cxnSpMk id="34" creationId="{1C845B0D-BC7E-4E12-AAAB-52A384D99319}"/>
          </ac:cxnSpMkLst>
        </pc:cxnChg>
        <pc:cxnChg chg="mod topLvl">
          <ac:chgData name="润萱 舒" userId="c120574afa38f697" providerId="LiveId" clId="{2ED97050-6E5C-4484-B7A7-4015E408C46E}" dt="2018-10-16T14:41:39.941" v="72" actId="1582"/>
          <ac:cxnSpMkLst>
            <pc:docMk/>
            <pc:sldMk cId="1274013764" sldId="256"/>
            <ac:cxnSpMk id="44" creationId="{C09BA1ED-E131-4DF7-A449-3951A4DB89A8}"/>
          </ac:cxnSpMkLst>
        </pc:cxnChg>
        <pc:cxnChg chg="mod topLvl">
          <ac:chgData name="润萱 舒" userId="c120574afa38f697" providerId="LiveId" clId="{2ED97050-6E5C-4484-B7A7-4015E408C46E}" dt="2018-10-16T14:41:39.941" v="72" actId="1582"/>
          <ac:cxnSpMkLst>
            <pc:docMk/>
            <pc:sldMk cId="1274013764" sldId="256"/>
            <ac:cxnSpMk id="45" creationId="{D022DF0E-E40E-4A47-8FA0-FB556BC91DB7}"/>
          </ac:cxnSpMkLst>
        </pc:cxnChg>
        <pc:cxnChg chg="mod topLvl">
          <ac:chgData name="润萱 舒" userId="c120574afa38f697" providerId="LiveId" clId="{2ED97050-6E5C-4484-B7A7-4015E408C46E}" dt="2018-10-16T14:41:39.941" v="72" actId="1582"/>
          <ac:cxnSpMkLst>
            <pc:docMk/>
            <pc:sldMk cId="1274013764" sldId="256"/>
            <ac:cxnSpMk id="48" creationId="{F2631267-D7E3-480A-9328-1EB5F4527520}"/>
          </ac:cxnSpMkLst>
        </pc:cxnChg>
        <pc:cxnChg chg="mod topLvl">
          <ac:chgData name="润萱 舒" userId="c120574afa38f697" providerId="LiveId" clId="{2ED97050-6E5C-4484-B7A7-4015E408C46E}" dt="2018-10-16T14:41:39.941" v="72" actId="1582"/>
          <ac:cxnSpMkLst>
            <pc:docMk/>
            <pc:sldMk cId="1274013764" sldId="256"/>
            <ac:cxnSpMk id="93" creationId="{D4258E93-F450-4A19-B44B-1317842F9826}"/>
          </ac:cxnSpMkLst>
        </pc:cxnChg>
        <pc:cxnChg chg="mod topLvl">
          <ac:chgData name="润萱 舒" userId="c120574afa38f697" providerId="LiveId" clId="{2ED97050-6E5C-4484-B7A7-4015E408C46E}" dt="2018-10-16T14:41:39.941" v="72" actId="1582"/>
          <ac:cxnSpMkLst>
            <pc:docMk/>
            <pc:sldMk cId="1274013764" sldId="256"/>
            <ac:cxnSpMk id="119" creationId="{0D457263-936B-4B32-971B-2CFE6BBDFB1A}"/>
          </ac:cxnSpMkLst>
        </pc:cxnChg>
        <pc:cxnChg chg="mod topLvl">
          <ac:chgData name="润萱 舒" userId="c120574afa38f697" providerId="LiveId" clId="{2ED97050-6E5C-4484-B7A7-4015E408C46E}" dt="2018-10-16T14:41:39.941" v="72" actId="1582"/>
          <ac:cxnSpMkLst>
            <pc:docMk/>
            <pc:sldMk cId="1274013764" sldId="256"/>
            <ac:cxnSpMk id="126" creationId="{E350B97B-6A3C-46A7-9AF8-639A7DF2A398}"/>
          </ac:cxnSpMkLst>
        </pc:cxnChg>
        <pc:cxnChg chg="mod topLvl">
          <ac:chgData name="润萱 舒" userId="c120574afa38f697" providerId="LiveId" clId="{2ED97050-6E5C-4484-B7A7-4015E408C46E}" dt="2018-10-16T14:41:39.941" v="72" actId="1582"/>
          <ac:cxnSpMkLst>
            <pc:docMk/>
            <pc:sldMk cId="1274013764" sldId="256"/>
            <ac:cxnSpMk id="130" creationId="{C1D845D0-87A2-4077-AFD1-08AB097AAB78}"/>
          </ac:cxnSpMkLst>
        </pc:cxnChg>
        <pc:cxnChg chg="mod topLvl">
          <ac:chgData name="润萱 舒" userId="c120574afa38f697" providerId="LiveId" clId="{2ED97050-6E5C-4484-B7A7-4015E408C46E}" dt="2018-10-16T14:41:39.941" v="72" actId="1582"/>
          <ac:cxnSpMkLst>
            <pc:docMk/>
            <pc:sldMk cId="1274013764" sldId="256"/>
            <ac:cxnSpMk id="142" creationId="{5C7688E4-87D6-4358-83A5-D662B209D005}"/>
          </ac:cxnSpMkLst>
        </pc:cxnChg>
      </pc:sldChg>
      <pc:sldChg chg="addSp delSp modSp add">
        <pc:chgData name="润萱 舒" userId="c120574afa38f697" providerId="LiveId" clId="{2ED97050-6E5C-4484-B7A7-4015E408C46E}" dt="2018-10-10T20:43:01.474" v="58" actId="404"/>
        <pc:sldMkLst>
          <pc:docMk/>
          <pc:sldMk cId="2917802460" sldId="257"/>
        </pc:sldMkLst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4" creationId="{7B13E288-0908-4151-B6BF-9878248E91FD}"/>
          </ac:spMkLst>
        </pc:spChg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5" creationId="{B55C205A-7403-4CC7-AA2E-4D95D69884DA}"/>
          </ac:spMkLst>
        </pc:spChg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7" creationId="{57C64FA1-2CE8-4961-A052-F2122C433303}"/>
          </ac:spMkLst>
        </pc:spChg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8" creationId="{00E1FC1D-FCDA-4D0F-81D6-46CF1D22531F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13" creationId="{6E825FAB-54DF-45DF-BD37-25F80BE0F320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14" creationId="{5F0A07F0-3D62-4520-BAD4-A389C679A29B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15" creationId="{CD645EAF-2569-4225-BF38-9EA2F718FEE1}"/>
          </ac:spMkLst>
        </pc:spChg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17" creationId="{46150769-9519-4D1F-8E23-1C20789CCE66}"/>
          </ac:spMkLst>
        </pc:spChg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21" creationId="{BE1A216C-8D3C-4ACA-857F-6134E2E4AF1A}"/>
          </ac:spMkLst>
        </pc:spChg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22" creationId="{A70110F3-5A5C-4719-99F2-CE83F7E04009}"/>
          </ac:spMkLst>
        </pc:spChg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23" creationId="{CD09CDA6-9235-4B6C-8019-00362ABA5B99}"/>
          </ac:spMkLst>
        </pc:spChg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24" creationId="{1210EC51-9723-4B6C-87D9-DD6508A2615C}"/>
          </ac:spMkLst>
        </pc:spChg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25" creationId="{99250C90-D113-417A-AA52-5347C6E0CCC8}"/>
          </ac:spMkLst>
        </pc:spChg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26" creationId="{8B147091-76B6-402D-960E-90327646CF9F}"/>
          </ac:spMkLst>
        </pc:spChg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27" creationId="{B749C8A3-6162-4605-A6AD-25D9E71AC960}"/>
          </ac:spMkLst>
        </pc:spChg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28" creationId="{3DAF77E1-2E2A-4224-B064-4D217811183B}"/>
          </ac:spMkLst>
        </pc:spChg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29" creationId="{C883DD41-78DA-4B54-8115-0D9A13FCF533}"/>
          </ac:spMkLst>
        </pc:spChg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36" creationId="{C433D6F2-9B57-48F7-B40D-E3A2E5AA3809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51" creationId="{79BE0717-7E27-4F25-BA2E-9C85D4F2C7E3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52" creationId="{E595410B-38B1-485B-BE50-DC20C7ACF9C4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53" creationId="{5F00E1AE-C8D9-444B-9938-1C70362769D0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54" creationId="{BA84FDC9-3805-489D-A0F8-338A2EAE05D0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60" creationId="{1F77D38F-2E34-43BB-9DB6-197EACE42377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61" creationId="{9C5A1B48-E594-40A3-A0C7-3F89F7304584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73" creationId="{B8051F7C-6E1C-4CE1-A7D6-DAC189BB7AEC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74" creationId="{04035AA8-877F-4DA5-8563-CCA1A54B399A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75" creationId="{38C2C419-B993-4433-A2C8-D16636269967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76" creationId="{89810952-8C38-4C8F-874B-19E65B02DC78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82" creationId="{F35D11F4-7465-4969-A632-D6E74DCB87FE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101" creationId="{68739961-BB84-4ED3-83FB-125B6373C16A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102" creationId="{FDE28F98-D432-4C94-9402-4CFF0527F290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103" creationId="{62F305F8-0065-43F5-82BE-2FC3FB84CBEA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104" creationId="{FED59155-B23A-492C-9619-010514D83DD2}"/>
          </ac:spMkLst>
        </pc:spChg>
        <pc:spChg chg="mod">
          <ac:chgData name="润萱 舒" userId="c120574afa38f697" providerId="LiveId" clId="{2ED97050-6E5C-4484-B7A7-4015E408C46E}" dt="2018-10-10T20:43:01.474" v="58" actId="404"/>
          <ac:spMkLst>
            <pc:docMk/>
            <pc:sldMk cId="2917802460" sldId="257"/>
            <ac:spMk id="105" creationId="{851217CF-2512-4BAF-AB03-976801D4A69D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106" creationId="{BC49C99F-1B67-4DFF-8C26-74FDFFC3DF81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107" creationId="{66828406-06F7-4F27-A716-04E630461A6B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108" creationId="{D4AA7FFE-0935-41A0-BD73-0B37E1A435AF}"/>
          </ac:spMkLst>
        </pc:spChg>
        <pc:spChg chg="del">
          <ac:chgData name="润萱 舒" userId="c120574afa38f697" providerId="LiveId" clId="{2ED97050-6E5C-4484-B7A7-4015E408C46E}" dt="2018-10-10T20:41:28.185" v="48" actId="478"/>
          <ac:spMkLst>
            <pc:docMk/>
            <pc:sldMk cId="2917802460" sldId="257"/>
            <ac:spMk id="133" creationId="{5E3059BF-D12C-4E56-A58B-E1EE4AAF98DE}"/>
          </ac:spMkLst>
        </pc:spChg>
        <pc:grpChg chg="add mod">
          <ac:chgData name="润萱 舒" userId="c120574afa38f697" providerId="LiveId" clId="{2ED97050-6E5C-4484-B7A7-4015E408C46E}" dt="2018-10-10T20:41:58.814" v="53" actId="164"/>
          <ac:grpSpMkLst>
            <pc:docMk/>
            <pc:sldMk cId="2917802460" sldId="257"/>
            <ac:grpSpMk id="2" creationId="{4B5E263F-C10A-4121-A386-AA8F58AC8E3D}"/>
          </ac:grpSpMkLst>
        </pc:grpChg>
        <pc:grpChg chg="add mod">
          <ac:chgData name="润萱 舒" userId="c120574afa38f697" providerId="LiveId" clId="{2ED97050-6E5C-4484-B7A7-4015E408C46E}" dt="2018-10-10T20:42:06.861" v="54" actId="14100"/>
          <ac:grpSpMkLst>
            <pc:docMk/>
            <pc:sldMk cId="2917802460" sldId="257"/>
            <ac:grpSpMk id="3" creationId="{23E4450B-AFDF-4F88-8403-BF0E20BE5E75}"/>
          </ac:grpSpMkLst>
        </pc:grpChg>
        <pc:grpChg chg="del">
          <ac:chgData name="润萱 舒" userId="c120574afa38f697" providerId="LiveId" clId="{2ED97050-6E5C-4484-B7A7-4015E408C46E}" dt="2018-10-10T20:41:28.185" v="48" actId="478"/>
          <ac:grpSpMkLst>
            <pc:docMk/>
            <pc:sldMk cId="2917802460" sldId="257"/>
            <ac:grpSpMk id="12" creationId="{FE773213-4B9F-459A-8309-F0586984146E}"/>
          </ac:grpSpMkLst>
        </pc:grpChg>
        <pc:cxnChg chg="del mod">
          <ac:chgData name="润萱 舒" userId="c120574afa38f697" providerId="LiveId" clId="{2ED97050-6E5C-4484-B7A7-4015E408C46E}" dt="2018-10-10T20:41:28.185" v="48" actId="478"/>
          <ac:cxnSpMkLst>
            <pc:docMk/>
            <pc:sldMk cId="2917802460" sldId="257"/>
            <ac:cxnSpMk id="20" creationId="{C4EF4E8F-99DC-4BAF-AEEE-3FA125B27435}"/>
          </ac:cxnSpMkLst>
        </pc:cxnChg>
        <pc:cxnChg chg="mod">
          <ac:chgData name="润萱 舒" userId="c120574afa38f697" providerId="LiveId" clId="{2ED97050-6E5C-4484-B7A7-4015E408C46E}" dt="2018-10-10T20:41:35.897" v="51" actId="164"/>
          <ac:cxnSpMkLst>
            <pc:docMk/>
            <pc:sldMk cId="2917802460" sldId="257"/>
            <ac:cxnSpMk id="34" creationId="{1C845B0D-BC7E-4E12-AAAB-52A384D99319}"/>
          </ac:cxnSpMkLst>
        </pc:cxnChg>
        <pc:cxnChg chg="mod">
          <ac:chgData name="润萱 舒" userId="c120574afa38f697" providerId="LiveId" clId="{2ED97050-6E5C-4484-B7A7-4015E408C46E}" dt="2018-10-10T20:41:35.897" v="51" actId="164"/>
          <ac:cxnSpMkLst>
            <pc:docMk/>
            <pc:sldMk cId="2917802460" sldId="257"/>
            <ac:cxnSpMk id="44" creationId="{C09BA1ED-E131-4DF7-A449-3951A4DB89A8}"/>
          </ac:cxnSpMkLst>
        </pc:cxnChg>
        <pc:cxnChg chg="mod">
          <ac:chgData name="润萱 舒" userId="c120574afa38f697" providerId="LiveId" clId="{2ED97050-6E5C-4484-B7A7-4015E408C46E}" dt="2018-10-10T20:41:35.897" v="51" actId="164"/>
          <ac:cxnSpMkLst>
            <pc:docMk/>
            <pc:sldMk cId="2917802460" sldId="257"/>
            <ac:cxnSpMk id="45" creationId="{D022DF0E-E40E-4A47-8FA0-FB556BC91DB7}"/>
          </ac:cxnSpMkLst>
        </pc:cxnChg>
        <pc:cxnChg chg="mod">
          <ac:chgData name="润萱 舒" userId="c120574afa38f697" providerId="LiveId" clId="{2ED97050-6E5C-4484-B7A7-4015E408C46E}" dt="2018-10-10T20:41:35.897" v="51" actId="164"/>
          <ac:cxnSpMkLst>
            <pc:docMk/>
            <pc:sldMk cId="2917802460" sldId="257"/>
            <ac:cxnSpMk id="48" creationId="{F2631267-D7E3-480A-9328-1EB5F4527520}"/>
          </ac:cxnSpMkLst>
        </pc:cxnChg>
        <pc:cxnChg chg="mod">
          <ac:chgData name="润萱 舒" userId="c120574afa38f697" providerId="LiveId" clId="{2ED97050-6E5C-4484-B7A7-4015E408C46E}" dt="2018-10-10T20:41:28.185" v="48" actId="478"/>
          <ac:cxnSpMkLst>
            <pc:docMk/>
            <pc:sldMk cId="2917802460" sldId="257"/>
            <ac:cxnSpMk id="93" creationId="{D4258E93-F450-4A19-B44B-1317842F9826}"/>
          </ac:cxnSpMkLst>
        </pc:cxnChg>
        <pc:cxnChg chg="del mod">
          <ac:chgData name="润萱 舒" userId="c120574afa38f697" providerId="LiveId" clId="{2ED97050-6E5C-4484-B7A7-4015E408C46E}" dt="2018-10-10T20:41:28.185" v="48" actId="478"/>
          <ac:cxnSpMkLst>
            <pc:docMk/>
            <pc:sldMk cId="2917802460" sldId="257"/>
            <ac:cxnSpMk id="119" creationId="{0D457263-936B-4B32-971B-2CFE6BBDFB1A}"/>
          </ac:cxnSpMkLst>
        </pc:cxnChg>
        <pc:cxnChg chg="del mod">
          <ac:chgData name="润萱 舒" userId="c120574afa38f697" providerId="LiveId" clId="{2ED97050-6E5C-4484-B7A7-4015E408C46E}" dt="2018-10-10T20:41:28.185" v="48" actId="478"/>
          <ac:cxnSpMkLst>
            <pc:docMk/>
            <pc:sldMk cId="2917802460" sldId="257"/>
            <ac:cxnSpMk id="126" creationId="{E350B97B-6A3C-46A7-9AF8-639A7DF2A398}"/>
          </ac:cxnSpMkLst>
        </pc:cxnChg>
        <pc:cxnChg chg="del mod">
          <ac:chgData name="润萱 舒" userId="c120574afa38f697" providerId="LiveId" clId="{2ED97050-6E5C-4484-B7A7-4015E408C46E}" dt="2018-10-10T20:41:28.185" v="48" actId="478"/>
          <ac:cxnSpMkLst>
            <pc:docMk/>
            <pc:sldMk cId="2917802460" sldId="257"/>
            <ac:cxnSpMk id="130" creationId="{C1D845D0-87A2-4077-AFD1-08AB097AAB78}"/>
          </ac:cxnSpMkLst>
        </pc:cxnChg>
        <pc:cxnChg chg="del mod">
          <ac:chgData name="润萱 舒" userId="c120574afa38f697" providerId="LiveId" clId="{2ED97050-6E5C-4484-B7A7-4015E408C46E}" dt="2018-10-10T20:41:28.185" v="48" actId="478"/>
          <ac:cxnSpMkLst>
            <pc:docMk/>
            <pc:sldMk cId="2917802460" sldId="257"/>
            <ac:cxnSpMk id="142" creationId="{5C7688E4-87D6-4358-83A5-D662B209D005}"/>
          </ac:cxnSpMkLst>
        </pc:cxnChg>
      </pc:sldChg>
      <pc:sldChg chg="addSp delSp modSp add">
        <pc:chgData name="润萱 舒" userId="c120574afa38f697" providerId="LiveId" clId="{2ED97050-6E5C-4484-B7A7-4015E408C46E}" dt="2018-10-10T20:44:11.775" v="70" actId="14100"/>
        <pc:sldMkLst>
          <pc:docMk/>
          <pc:sldMk cId="3317071601" sldId="258"/>
        </pc:sldMkLst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4" creationId="{7B13E288-0908-4151-B6BF-9878248E91FD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5" creationId="{B55C205A-7403-4CC7-AA2E-4D95D69884DA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7" creationId="{57C64FA1-2CE8-4961-A052-F2122C433303}"/>
          </ac:spMkLst>
        </pc:spChg>
        <pc:spChg chg="del">
          <ac:chgData name="润萱 舒" userId="c120574afa38f697" providerId="LiveId" clId="{2ED97050-6E5C-4484-B7A7-4015E408C46E}" dt="2018-10-10T20:43:38.056" v="62" actId="478"/>
          <ac:spMkLst>
            <pc:docMk/>
            <pc:sldMk cId="3317071601" sldId="258"/>
            <ac:spMk id="8" creationId="{00E1FC1D-FCDA-4D0F-81D6-46CF1D22531F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13" creationId="{6E825FAB-54DF-45DF-BD37-25F80BE0F320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14" creationId="{5F0A07F0-3D62-4520-BAD4-A389C679A29B}"/>
          </ac:spMkLst>
        </pc:spChg>
        <pc:spChg chg="del">
          <ac:chgData name="润萱 舒" userId="c120574afa38f697" providerId="LiveId" clId="{2ED97050-6E5C-4484-B7A7-4015E408C46E}" dt="2018-10-10T20:43:33.928" v="60" actId="478"/>
          <ac:spMkLst>
            <pc:docMk/>
            <pc:sldMk cId="3317071601" sldId="258"/>
            <ac:spMk id="15" creationId="{CD645EAF-2569-4225-BF38-9EA2F718FEE1}"/>
          </ac:spMkLst>
        </pc:spChg>
        <pc:spChg chg="del">
          <ac:chgData name="润萱 舒" userId="c120574afa38f697" providerId="LiveId" clId="{2ED97050-6E5C-4484-B7A7-4015E408C46E}" dt="2018-10-10T20:43:38.056" v="62" actId="478"/>
          <ac:spMkLst>
            <pc:docMk/>
            <pc:sldMk cId="3317071601" sldId="258"/>
            <ac:spMk id="17" creationId="{46150769-9519-4D1F-8E23-1C20789CCE66}"/>
          </ac:spMkLst>
        </pc:spChg>
        <pc:spChg chg="del">
          <ac:chgData name="润萱 舒" userId="c120574afa38f697" providerId="LiveId" clId="{2ED97050-6E5C-4484-B7A7-4015E408C46E}" dt="2018-10-10T20:43:38.056" v="62" actId="478"/>
          <ac:spMkLst>
            <pc:docMk/>
            <pc:sldMk cId="3317071601" sldId="258"/>
            <ac:spMk id="21" creationId="{BE1A216C-8D3C-4ACA-857F-6134E2E4AF1A}"/>
          </ac:spMkLst>
        </pc:spChg>
        <pc:spChg chg="del">
          <ac:chgData name="润萱 舒" userId="c120574afa38f697" providerId="LiveId" clId="{2ED97050-6E5C-4484-B7A7-4015E408C46E}" dt="2018-10-10T20:43:38.056" v="62" actId="478"/>
          <ac:spMkLst>
            <pc:docMk/>
            <pc:sldMk cId="3317071601" sldId="258"/>
            <ac:spMk id="22" creationId="{A70110F3-5A5C-4719-99F2-CE83F7E04009}"/>
          </ac:spMkLst>
        </pc:spChg>
        <pc:spChg chg="del">
          <ac:chgData name="润萱 舒" userId="c120574afa38f697" providerId="LiveId" clId="{2ED97050-6E5C-4484-B7A7-4015E408C46E}" dt="2018-10-10T20:43:38.056" v="62" actId="478"/>
          <ac:spMkLst>
            <pc:docMk/>
            <pc:sldMk cId="3317071601" sldId="258"/>
            <ac:spMk id="23" creationId="{CD09CDA6-9235-4B6C-8019-00362ABA5B99}"/>
          </ac:spMkLst>
        </pc:spChg>
        <pc:spChg chg="del">
          <ac:chgData name="润萱 舒" userId="c120574afa38f697" providerId="LiveId" clId="{2ED97050-6E5C-4484-B7A7-4015E408C46E}" dt="2018-10-10T20:43:38.056" v="62" actId="478"/>
          <ac:spMkLst>
            <pc:docMk/>
            <pc:sldMk cId="3317071601" sldId="258"/>
            <ac:spMk id="24" creationId="{1210EC51-9723-4B6C-87D9-DD6508A2615C}"/>
          </ac:spMkLst>
        </pc:spChg>
        <pc:spChg chg="del">
          <ac:chgData name="润萱 舒" userId="c120574afa38f697" providerId="LiveId" clId="{2ED97050-6E5C-4484-B7A7-4015E408C46E}" dt="2018-10-10T20:43:38.056" v="62" actId="478"/>
          <ac:spMkLst>
            <pc:docMk/>
            <pc:sldMk cId="3317071601" sldId="258"/>
            <ac:spMk id="25" creationId="{99250C90-D113-417A-AA52-5347C6E0CCC8}"/>
          </ac:spMkLst>
        </pc:spChg>
        <pc:spChg chg="del">
          <ac:chgData name="润萱 舒" userId="c120574afa38f697" providerId="LiveId" clId="{2ED97050-6E5C-4484-B7A7-4015E408C46E}" dt="2018-10-10T20:43:38.056" v="62" actId="478"/>
          <ac:spMkLst>
            <pc:docMk/>
            <pc:sldMk cId="3317071601" sldId="258"/>
            <ac:spMk id="26" creationId="{8B147091-76B6-402D-960E-90327646CF9F}"/>
          </ac:spMkLst>
        </pc:spChg>
        <pc:spChg chg="del">
          <ac:chgData name="润萱 舒" userId="c120574afa38f697" providerId="LiveId" clId="{2ED97050-6E5C-4484-B7A7-4015E408C46E}" dt="2018-10-10T20:43:38.056" v="62" actId="478"/>
          <ac:spMkLst>
            <pc:docMk/>
            <pc:sldMk cId="3317071601" sldId="258"/>
            <ac:spMk id="27" creationId="{B749C8A3-6162-4605-A6AD-25D9E71AC960}"/>
          </ac:spMkLst>
        </pc:spChg>
        <pc:spChg chg="del">
          <ac:chgData name="润萱 舒" userId="c120574afa38f697" providerId="LiveId" clId="{2ED97050-6E5C-4484-B7A7-4015E408C46E}" dt="2018-10-10T20:43:38.056" v="62" actId="478"/>
          <ac:spMkLst>
            <pc:docMk/>
            <pc:sldMk cId="3317071601" sldId="258"/>
            <ac:spMk id="28" creationId="{3DAF77E1-2E2A-4224-B064-4D217811183B}"/>
          </ac:spMkLst>
        </pc:spChg>
        <pc:spChg chg="del">
          <ac:chgData name="润萱 舒" userId="c120574afa38f697" providerId="LiveId" clId="{2ED97050-6E5C-4484-B7A7-4015E408C46E}" dt="2018-10-10T20:43:38.056" v="62" actId="478"/>
          <ac:spMkLst>
            <pc:docMk/>
            <pc:sldMk cId="3317071601" sldId="258"/>
            <ac:spMk id="29" creationId="{C883DD41-78DA-4B54-8115-0D9A13FCF533}"/>
          </ac:spMkLst>
        </pc:spChg>
        <pc:spChg chg="del">
          <ac:chgData name="润萱 舒" userId="c120574afa38f697" providerId="LiveId" clId="{2ED97050-6E5C-4484-B7A7-4015E408C46E}" dt="2018-10-10T20:43:38.056" v="62" actId="478"/>
          <ac:spMkLst>
            <pc:docMk/>
            <pc:sldMk cId="3317071601" sldId="258"/>
            <ac:spMk id="36" creationId="{C433D6F2-9B57-48F7-B40D-E3A2E5AA3809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51" creationId="{79BE0717-7E27-4F25-BA2E-9C85D4F2C7E3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52" creationId="{E595410B-38B1-485B-BE50-DC20C7ACF9C4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53" creationId="{5F00E1AE-C8D9-444B-9938-1C70362769D0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54" creationId="{BA84FDC9-3805-489D-A0F8-338A2EAE05D0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58" creationId="{F503B2DF-6D7D-4C4B-8C9D-AE00B0066242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59" creationId="{7B081D7C-060F-4D10-BF28-D4B9C082CC66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60" creationId="{1F77D38F-2E34-43BB-9DB6-197EACE42377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61" creationId="{9C5A1B48-E594-40A3-A0C7-3F89F7304584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69" creationId="{E0CF9918-E354-4ACA-9D2C-4A0AA7FBF406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73" creationId="{B8051F7C-6E1C-4CE1-A7D6-DAC189BB7AEC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74" creationId="{04035AA8-877F-4DA5-8563-CCA1A54B399A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75" creationId="{38C2C419-B993-4433-A2C8-D16636269967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76" creationId="{89810952-8C38-4C8F-874B-19E65B02DC78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82" creationId="{F35D11F4-7465-4969-A632-D6E74DCB87FE}"/>
          </ac:spMkLst>
        </pc:spChg>
        <pc:spChg chg="del">
          <ac:chgData name="润萱 舒" userId="c120574afa38f697" providerId="LiveId" clId="{2ED97050-6E5C-4484-B7A7-4015E408C46E}" dt="2018-10-10T20:43:33.928" v="60" actId="478"/>
          <ac:spMkLst>
            <pc:docMk/>
            <pc:sldMk cId="3317071601" sldId="258"/>
            <ac:spMk id="101" creationId="{68739961-BB84-4ED3-83FB-125B6373C16A}"/>
          </ac:spMkLst>
        </pc:spChg>
        <pc:spChg chg="del">
          <ac:chgData name="润萱 舒" userId="c120574afa38f697" providerId="LiveId" clId="{2ED97050-6E5C-4484-B7A7-4015E408C46E}" dt="2018-10-10T20:43:33.928" v="60" actId="478"/>
          <ac:spMkLst>
            <pc:docMk/>
            <pc:sldMk cId="3317071601" sldId="258"/>
            <ac:spMk id="102" creationId="{FDE28F98-D432-4C94-9402-4CFF0527F290}"/>
          </ac:spMkLst>
        </pc:spChg>
        <pc:spChg chg="del">
          <ac:chgData name="润萱 舒" userId="c120574afa38f697" providerId="LiveId" clId="{2ED97050-6E5C-4484-B7A7-4015E408C46E}" dt="2018-10-10T20:43:33.928" v="60" actId="478"/>
          <ac:spMkLst>
            <pc:docMk/>
            <pc:sldMk cId="3317071601" sldId="258"/>
            <ac:spMk id="103" creationId="{62F305F8-0065-43F5-82BE-2FC3FB84CBEA}"/>
          </ac:spMkLst>
        </pc:spChg>
        <pc:spChg chg="del">
          <ac:chgData name="润萱 舒" userId="c120574afa38f697" providerId="LiveId" clId="{2ED97050-6E5C-4484-B7A7-4015E408C46E}" dt="2018-10-10T20:43:33.928" v="60" actId="478"/>
          <ac:spMkLst>
            <pc:docMk/>
            <pc:sldMk cId="3317071601" sldId="258"/>
            <ac:spMk id="104" creationId="{FED59155-B23A-492C-9619-010514D83DD2}"/>
          </ac:spMkLst>
        </pc:spChg>
        <pc:spChg chg="del">
          <ac:chgData name="润萱 舒" userId="c120574afa38f697" providerId="LiveId" clId="{2ED97050-6E5C-4484-B7A7-4015E408C46E}" dt="2018-10-10T20:43:38.056" v="62" actId="478"/>
          <ac:spMkLst>
            <pc:docMk/>
            <pc:sldMk cId="3317071601" sldId="258"/>
            <ac:spMk id="105" creationId="{851217CF-2512-4BAF-AB03-976801D4A69D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106" creationId="{BC49C99F-1B67-4DFF-8C26-74FDFFC3DF81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107" creationId="{66828406-06F7-4F27-A716-04E630461A6B}"/>
          </ac:spMkLst>
        </pc:spChg>
        <pc:spChg chg="del">
          <ac:chgData name="润萱 舒" userId="c120574afa38f697" providerId="LiveId" clId="{2ED97050-6E5C-4484-B7A7-4015E408C46E}" dt="2018-10-10T20:43:33.928" v="60" actId="478"/>
          <ac:spMkLst>
            <pc:docMk/>
            <pc:sldMk cId="3317071601" sldId="258"/>
            <ac:spMk id="108" creationId="{D4AA7FFE-0935-41A0-BD73-0B37E1A435AF}"/>
          </ac:spMkLst>
        </pc:spChg>
        <pc:spChg chg="mod">
          <ac:chgData name="润萱 舒" userId="c120574afa38f697" providerId="LiveId" clId="{2ED97050-6E5C-4484-B7A7-4015E408C46E}" dt="2018-10-10T20:43:58.164" v="69" actId="403"/>
          <ac:spMkLst>
            <pc:docMk/>
            <pc:sldMk cId="3317071601" sldId="258"/>
            <ac:spMk id="133" creationId="{5E3059BF-D12C-4E56-A58B-E1EE4AAF98DE}"/>
          </ac:spMkLst>
        </pc:spChg>
        <pc:grpChg chg="add mod">
          <ac:chgData name="润萱 舒" userId="c120574afa38f697" providerId="LiveId" clId="{2ED97050-6E5C-4484-B7A7-4015E408C46E}" dt="2018-10-10T20:43:51.646" v="67" actId="164"/>
          <ac:grpSpMkLst>
            <pc:docMk/>
            <pc:sldMk cId="3317071601" sldId="258"/>
            <ac:grpSpMk id="2" creationId="{BF871D9F-225B-479E-8696-436DAAF5FF15}"/>
          </ac:grpSpMkLst>
        </pc:grpChg>
        <pc:grpChg chg="add mod">
          <ac:chgData name="润萱 舒" userId="c120574afa38f697" providerId="LiveId" clId="{2ED97050-6E5C-4484-B7A7-4015E408C46E}" dt="2018-10-10T20:44:11.775" v="70" actId="14100"/>
          <ac:grpSpMkLst>
            <pc:docMk/>
            <pc:sldMk cId="3317071601" sldId="258"/>
            <ac:grpSpMk id="3" creationId="{424C405C-80FF-4CEF-A772-D2180EC654F0}"/>
          </ac:grpSpMkLst>
        </pc:grpChg>
        <pc:grpChg chg="mod">
          <ac:chgData name="润萱 舒" userId="c120574afa38f697" providerId="LiveId" clId="{2ED97050-6E5C-4484-B7A7-4015E408C46E}" dt="2018-10-10T20:43:44.071" v="65" actId="164"/>
          <ac:grpSpMkLst>
            <pc:docMk/>
            <pc:sldMk cId="3317071601" sldId="258"/>
            <ac:grpSpMk id="12" creationId="{FE773213-4B9F-459A-8309-F0586984146E}"/>
          </ac:grpSpMkLst>
        </pc:grpChg>
        <pc:cxnChg chg="mod">
          <ac:chgData name="润萱 舒" userId="c120574afa38f697" providerId="LiveId" clId="{2ED97050-6E5C-4484-B7A7-4015E408C46E}" dt="2018-10-10T20:43:44.071" v="65" actId="164"/>
          <ac:cxnSpMkLst>
            <pc:docMk/>
            <pc:sldMk cId="3317071601" sldId="258"/>
            <ac:cxnSpMk id="20" creationId="{C4EF4E8F-99DC-4BAF-AEEE-3FA125B27435}"/>
          </ac:cxnSpMkLst>
        </pc:cxnChg>
        <pc:cxnChg chg="del mod">
          <ac:chgData name="润萱 舒" userId="c120574afa38f697" providerId="LiveId" clId="{2ED97050-6E5C-4484-B7A7-4015E408C46E}" dt="2018-10-10T20:43:38.056" v="62" actId="478"/>
          <ac:cxnSpMkLst>
            <pc:docMk/>
            <pc:sldMk cId="3317071601" sldId="258"/>
            <ac:cxnSpMk id="34" creationId="{1C845B0D-BC7E-4E12-AAAB-52A384D99319}"/>
          </ac:cxnSpMkLst>
        </pc:cxnChg>
        <pc:cxnChg chg="del mod">
          <ac:chgData name="润萱 舒" userId="c120574afa38f697" providerId="LiveId" clId="{2ED97050-6E5C-4484-B7A7-4015E408C46E}" dt="2018-10-10T20:43:38.056" v="62" actId="478"/>
          <ac:cxnSpMkLst>
            <pc:docMk/>
            <pc:sldMk cId="3317071601" sldId="258"/>
            <ac:cxnSpMk id="44" creationId="{C09BA1ED-E131-4DF7-A449-3951A4DB89A8}"/>
          </ac:cxnSpMkLst>
        </pc:cxnChg>
        <pc:cxnChg chg="del mod">
          <ac:chgData name="润萱 舒" userId="c120574afa38f697" providerId="LiveId" clId="{2ED97050-6E5C-4484-B7A7-4015E408C46E}" dt="2018-10-10T20:43:38.056" v="62" actId="478"/>
          <ac:cxnSpMkLst>
            <pc:docMk/>
            <pc:sldMk cId="3317071601" sldId="258"/>
            <ac:cxnSpMk id="45" creationId="{D022DF0E-E40E-4A47-8FA0-FB556BC91DB7}"/>
          </ac:cxnSpMkLst>
        </pc:cxnChg>
        <pc:cxnChg chg="del mod">
          <ac:chgData name="润萱 舒" userId="c120574afa38f697" providerId="LiveId" clId="{2ED97050-6E5C-4484-B7A7-4015E408C46E}" dt="2018-10-10T20:43:38.056" v="62" actId="478"/>
          <ac:cxnSpMkLst>
            <pc:docMk/>
            <pc:sldMk cId="3317071601" sldId="258"/>
            <ac:cxnSpMk id="48" creationId="{F2631267-D7E3-480A-9328-1EB5F4527520}"/>
          </ac:cxnSpMkLst>
        </pc:cxnChg>
        <pc:cxnChg chg="del mod">
          <ac:chgData name="润萱 舒" userId="c120574afa38f697" providerId="LiveId" clId="{2ED97050-6E5C-4484-B7A7-4015E408C46E}" dt="2018-10-10T20:43:34.623" v="61" actId="478"/>
          <ac:cxnSpMkLst>
            <pc:docMk/>
            <pc:sldMk cId="3317071601" sldId="258"/>
            <ac:cxnSpMk id="119" creationId="{0D457263-936B-4B32-971B-2CFE6BBDFB1A}"/>
          </ac:cxnSpMkLst>
        </pc:cxnChg>
        <pc:cxnChg chg="mod">
          <ac:chgData name="润萱 舒" userId="c120574afa38f697" providerId="LiveId" clId="{2ED97050-6E5C-4484-B7A7-4015E408C46E}" dt="2018-10-10T20:43:44.071" v="65" actId="164"/>
          <ac:cxnSpMkLst>
            <pc:docMk/>
            <pc:sldMk cId="3317071601" sldId="258"/>
            <ac:cxnSpMk id="126" creationId="{E350B97B-6A3C-46A7-9AF8-639A7DF2A398}"/>
          </ac:cxnSpMkLst>
        </pc:cxnChg>
        <pc:cxnChg chg="mod">
          <ac:chgData name="润萱 舒" userId="c120574afa38f697" providerId="LiveId" clId="{2ED97050-6E5C-4484-B7A7-4015E408C46E}" dt="2018-10-10T20:43:44.071" v="65" actId="164"/>
          <ac:cxnSpMkLst>
            <pc:docMk/>
            <pc:sldMk cId="3317071601" sldId="258"/>
            <ac:cxnSpMk id="130" creationId="{C1D845D0-87A2-4077-AFD1-08AB097AAB78}"/>
          </ac:cxnSpMkLst>
        </pc:cxnChg>
        <pc:cxnChg chg="mod">
          <ac:chgData name="润萱 舒" userId="c120574afa38f697" providerId="LiveId" clId="{2ED97050-6E5C-4484-B7A7-4015E408C46E}" dt="2018-10-10T20:43:44.071" v="65" actId="164"/>
          <ac:cxnSpMkLst>
            <pc:docMk/>
            <pc:sldMk cId="3317071601" sldId="258"/>
            <ac:cxnSpMk id="142" creationId="{5C7688E4-87D6-4358-83A5-D662B209D0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02C-03CF-4050-A11D-7F3D9FE93BF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A8BF-BBE6-48C7-BC99-349868697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8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02C-03CF-4050-A11D-7F3D9FE93BF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A8BF-BBE6-48C7-BC99-349868697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7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02C-03CF-4050-A11D-7F3D9FE93BF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A8BF-BBE6-48C7-BC99-349868697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5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02C-03CF-4050-A11D-7F3D9FE93BF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A8BF-BBE6-48C7-BC99-349868697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1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02C-03CF-4050-A11D-7F3D9FE93BF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A8BF-BBE6-48C7-BC99-349868697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1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02C-03CF-4050-A11D-7F3D9FE93BF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A8BF-BBE6-48C7-BC99-349868697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02C-03CF-4050-A11D-7F3D9FE93BF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A8BF-BBE6-48C7-BC99-349868697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02C-03CF-4050-A11D-7F3D9FE93BF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A8BF-BBE6-48C7-BC99-349868697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02C-03CF-4050-A11D-7F3D9FE93BF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A8BF-BBE6-48C7-BC99-349868697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02C-03CF-4050-A11D-7F3D9FE93BF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A8BF-BBE6-48C7-BC99-349868697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7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02C-03CF-4050-A11D-7F3D9FE93BF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A8BF-BBE6-48C7-BC99-349868697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2402C-03CF-4050-A11D-7F3D9FE93BFD}" type="datetimeFigureOut">
              <a:rPr lang="en-US" smtClean="0"/>
              <a:t>2018-10-16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A8BF-BBE6-48C7-BC99-349868697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13E288-0908-4151-B6BF-9878248E91FD}"/>
              </a:ext>
            </a:extLst>
          </p:cNvPr>
          <p:cNvSpPr/>
          <p:nvPr/>
        </p:nvSpPr>
        <p:spPr>
          <a:xfrm>
            <a:off x="0" y="0"/>
            <a:ext cx="9144000" cy="5143501"/>
          </a:xfrm>
          <a:prstGeom prst="roundRect">
            <a:avLst>
              <a:gd name="adj" fmla="val 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Unity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5C205A-7403-4CC7-AA2E-4D95D69884DA}"/>
              </a:ext>
            </a:extLst>
          </p:cNvPr>
          <p:cNvSpPr/>
          <p:nvPr/>
        </p:nvSpPr>
        <p:spPr>
          <a:xfrm>
            <a:off x="128642" y="219636"/>
            <a:ext cx="8886717" cy="1398494"/>
          </a:xfrm>
          <a:prstGeom prst="roundRect">
            <a:avLst>
              <a:gd name="adj" fmla="val 182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Game Objects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C64FA1-2CE8-4961-A052-F2122C433303}"/>
              </a:ext>
            </a:extLst>
          </p:cNvPr>
          <p:cNvSpPr/>
          <p:nvPr/>
        </p:nvSpPr>
        <p:spPr>
          <a:xfrm>
            <a:off x="128642" y="1908606"/>
            <a:ext cx="8886717" cy="2926978"/>
          </a:xfrm>
          <a:prstGeom prst="roundRect">
            <a:avLst>
              <a:gd name="adj" fmla="val 82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Components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E1FC1D-FCDA-4D0F-81D6-46CF1D22531F}"/>
              </a:ext>
            </a:extLst>
          </p:cNvPr>
          <p:cNvSpPr/>
          <p:nvPr/>
        </p:nvSpPr>
        <p:spPr>
          <a:xfrm>
            <a:off x="447448" y="708421"/>
            <a:ext cx="1855164" cy="644301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Environment Objects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150769-9519-4D1F-8E23-1C20789CCE66}"/>
              </a:ext>
            </a:extLst>
          </p:cNvPr>
          <p:cNvSpPr/>
          <p:nvPr/>
        </p:nvSpPr>
        <p:spPr>
          <a:xfrm>
            <a:off x="447447" y="2017618"/>
            <a:ext cx="903326" cy="1999094"/>
          </a:xfrm>
          <a:prstGeom prst="roundRect">
            <a:avLst>
              <a:gd name="adj" fmla="val 1463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Environment Behavior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10EC51-9723-4B6C-87D9-DD6508A2615C}"/>
              </a:ext>
            </a:extLst>
          </p:cNvPr>
          <p:cNvSpPr/>
          <p:nvPr/>
        </p:nvSpPr>
        <p:spPr>
          <a:xfrm>
            <a:off x="567277" y="3644837"/>
            <a:ext cx="707958" cy="273259"/>
          </a:xfrm>
          <a:prstGeom prst="roundRect">
            <a:avLst>
              <a:gd name="adj" fmla="val 2084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…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D09CDA6-9235-4B6C-8019-00362ABA5B99}"/>
              </a:ext>
            </a:extLst>
          </p:cNvPr>
          <p:cNvSpPr/>
          <p:nvPr/>
        </p:nvSpPr>
        <p:spPr>
          <a:xfrm>
            <a:off x="567277" y="3265014"/>
            <a:ext cx="707958" cy="273259"/>
          </a:xfrm>
          <a:prstGeom prst="roundRect">
            <a:avLst>
              <a:gd name="adj" fmla="val 2084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Behavior3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0110F3-5A5C-4719-99F2-CE83F7E04009}"/>
              </a:ext>
            </a:extLst>
          </p:cNvPr>
          <p:cNvSpPr/>
          <p:nvPr/>
        </p:nvSpPr>
        <p:spPr>
          <a:xfrm>
            <a:off x="567277" y="2885190"/>
            <a:ext cx="707958" cy="273259"/>
          </a:xfrm>
          <a:prstGeom prst="roundRect">
            <a:avLst>
              <a:gd name="adj" fmla="val 2084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Behavior2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1A216C-8D3C-4ACA-857F-6134E2E4AF1A}"/>
              </a:ext>
            </a:extLst>
          </p:cNvPr>
          <p:cNvSpPr/>
          <p:nvPr/>
        </p:nvSpPr>
        <p:spPr>
          <a:xfrm>
            <a:off x="567277" y="2504194"/>
            <a:ext cx="707958" cy="273259"/>
          </a:xfrm>
          <a:prstGeom prst="roundRect">
            <a:avLst>
              <a:gd name="adj" fmla="val 2084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Behavior1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250C90-D113-417A-AA52-5347C6E0CCC8}"/>
              </a:ext>
            </a:extLst>
          </p:cNvPr>
          <p:cNvSpPr/>
          <p:nvPr/>
        </p:nvSpPr>
        <p:spPr>
          <a:xfrm>
            <a:off x="1401212" y="2017618"/>
            <a:ext cx="903326" cy="1999094"/>
          </a:xfrm>
          <a:prstGeom prst="roundRect">
            <a:avLst>
              <a:gd name="adj" fmla="val 1463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Environment Detector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B147091-76B6-402D-960E-90327646CF9F}"/>
              </a:ext>
            </a:extLst>
          </p:cNvPr>
          <p:cNvSpPr/>
          <p:nvPr/>
        </p:nvSpPr>
        <p:spPr>
          <a:xfrm>
            <a:off x="1476749" y="3644837"/>
            <a:ext cx="707959" cy="273259"/>
          </a:xfrm>
          <a:prstGeom prst="roundRect">
            <a:avLst>
              <a:gd name="adj" fmla="val 2084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749C8A3-6162-4605-A6AD-25D9E71AC960}"/>
              </a:ext>
            </a:extLst>
          </p:cNvPr>
          <p:cNvSpPr/>
          <p:nvPr/>
        </p:nvSpPr>
        <p:spPr>
          <a:xfrm>
            <a:off x="1476749" y="3265014"/>
            <a:ext cx="707959" cy="273259"/>
          </a:xfrm>
          <a:prstGeom prst="roundRect">
            <a:avLst>
              <a:gd name="adj" fmla="val 2084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Detector3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DAF77E1-2E2A-4224-B064-4D217811183B}"/>
              </a:ext>
            </a:extLst>
          </p:cNvPr>
          <p:cNvSpPr/>
          <p:nvPr/>
        </p:nvSpPr>
        <p:spPr>
          <a:xfrm>
            <a:off x="1476749" y="2885190"/>
            <a:ext cx="707959" cy="273259"/>
          </a:xfrm>
          <a:prstGeom prst="roundRect">
            <a:avLst>
              <a:gd name="adj" fmla="val 2084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Detector2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883DD41-78DA-4B54-8115-0D9A13FCF533}"/>
              </a:ext>
            </a:extLst>
          </p:cNvPr>
          <p:cNvSpPr/>
          <p:nvPr/>
        </p:nvSpPr>
        <p:spPr>
          <a:xfrm>
            <a:off x="1476749" y="2504194"/>
            <a:ext cx="707959" cy="273259"/>
          </a:xfrm>
          <a:prstGeom prst="roundRect">
            <a:avLst>
              <a:gd name="adj" fmla="val 2084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Detector1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C845B0D-BC7E-4E12-AAAB-52A384D99319}"/>
              </a:ext>
            </a:extLst>
          </p:cNvPr>
          <p:cNvCxnSpPr>
            <a:cxnSpLocks/>
            <a:stCxn id="25" idx="2"/>
            <a:endCxn id="17" idx="2"/>
          </p:cNvCxnSpPr>
          <p:nvPr/>
        </p:nvCxnSpPr>
        <p:spPr>
          <a:xfrm rot="5400000">
            <a:off x="1374744" y="3539830"/>
            <a:ext cx="7938" cy="953765"/>
          </a:xfrm>
          <a:prstGeom prst="bentConnector3">
            <a:avLst>
              <a:gd name="adj1" fmla="val 3075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33D6F2-9B57-48F7-B40D-E3A2E5AA3809}"/>
              </a:ext>
            </a:extLst>
          </p:cNvPr>
          <p:cNvSpPr txBox="1"/>
          <p:nvPr/>
        </p:nvSpPr>
        <p:spPr>
          <a:xfrm>
            <a:off x="1123199" y="4016711"/>
            <a:ext cx="503664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75" dirty="0">
                <a:solidFill>
                  <a:schemeClr val="bg1"/>
                </a:solidFill>
              </a:rPr>
              <a:t>Trigger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9BA1ED-E131-4DF7-A449-3951A4DB89A8}"/>
              </a:ext>
            </a:extLst>
          </p:cNvPr>
          <p:cNvCxnSpPr>
            <a:stCxn id="29" idx="1"/>
            <a:endCxn id="21" idx="3"/>
          </p:cNvCxnSpPr>
          <p:nvPr/>
        </p:nvCxnSpPr>
        <p:spPr>
          <a:xfrm flipH="1">
            <a:off x="1275235" y="2640823"/>
            <a:ext cx="20151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22DF0E-E40E-4A47-8FA0-FB556BC91DB7}"/>
              </a:ext>
            </a:extLst>
          </p:cNvPr>
          <p:cNvCxnSpPr>
            <a:cxnSpLocks/>
            <a:stCxn id="28" idx="1"/>
            <a:endCxn id="22" idx="3"/>
          </p:cNvCxnSpPr>
          <p:nvPr/>
        </p:nvCxnSpPr>
        <p:spPr>
          <a:xfrm flipH="1">
            <a:off x="1275236" y="3021819"/>
            <a:ext cx="20151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631267-D7E3-480A-9328-1EB5F4527520}"/>
              </a:ext>
            </a:extLst>
          </p:cNvPr>
          <p:cNvCxnSpPr>
            <a:cxnSpLocks/>
            <a:stCxn id="27" idx="1"/>
            <a:endCxn id="23" idx="3"/>
          </p:cNvCxnSpPr>
          <p:nvPr/>
        </p:nvCxnSpPr>
        <p:spPr>
          <a:xfrm flipH="1">
            <a:off x="1275234" y="3401643"/>
            <a:ext cx="20151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51217CF-2512-4BAF-AB03-976801D4A69D}"/>
              </a:ext>
            </a:extLst>
          </p:cNvPr>
          <p:cNvSpPr/>
          <p:nvPr/>
        </p:nvSpPr>
        <p:spPr>
          <a:xfrm>
            <a:off x="387714" y="623429"/>
            <a:ext cx="1974631" cy="3764826"/>
          </a:xfrm>
          <a:prstGeom prst="roundRect">
            <a:avLst>
              <a:gd name="adj" fmla="val 6684"/>
            </a:avLst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75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0A07F0-3D62-4520-BAD4-A389C679A29B}"/>
              </a:ext>
            </a:extLst>
          </p:cNvPr>
          <p:cNvSpPr/>
          <p:nvPr/>
        </p:nvSpPr>
        <p:spPr>
          <a:xfrm>
            <a:off x="2574493" y="708421"/>
            <a:ext cx="1855164" cy="644301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Player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F77D38F-2E34-43BB-9DB6-197EACE42377}"/>
              </a:ext>
            </a:extLst>
          </p:cNvPr>
          <p:cNvSpPr/>
          <p:nvPr/>
        </p:nvSpPr>
        <p:spPr>
          <a:xfrm>
            <a:off x="2572172" y="2020622"/>
            <a:ext cx="1855164" cy="557327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Energy Component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C5A1B48-E594-40A3-A0C7-3F89F7304584}"/>
              </a:ext>
            </a:extLst>
          </p:cNvPr>
          <p:cNvSpPr/>
          <p:nvPr/>
        </p:nvSpPr>
        <p:spPr>
          <a:xfrm>
            <a:off x="2572172" y="3315538"/>
            <a:ext cx="1855164" cy="932005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Tool Component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8051F7C-6E1C-4CE1-A7D6-DAC189BB7AEC}"/>
              </a:ext>
            </a:extLst>
          </p:cNvPr>
          <p:cNvSpPr/>
          <p:nvPr/>
        </p:nvSpPr>
        <p:spPr>
          <a:xfrm>
            <a:off x="2654141" y="3598681"/>
            <a:ext cx="818456" cy="259520"/>
          </a:xfrm>
          <a:prstGeom prst="roundRect">
            <a:avLst>
              <a:gd name="adj" fmla="val 2084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Sonar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4035AA8-877F-4DA5-8563-CCA1A54B399A}"/>
              </a:ext>
            </a:extLst>
          </p:cNvPr>
          <p:cNvSpPr/>
          <p:nvPr/>
        </p:nvSpPr>
        <p:spPr>
          <a:xfrm>
            <a:off x="2654141" y="3896088"/>
            <a:ext cx="818456" cy="259520"/>
          </a:xfrm>
          <a:prstGeom prst="roundRect">
            <a:avLst>
              <a:gd name="adj" fmla="val 2084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Buzzer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8C2C419-B993-4433-A2C8-D16636269967}"/>
              </a:ext>
            </a:extLst>
          </p:cNvPr>
          <p:cNvSpPr/>
          <p:nvPr/>
        </p:nvSpPr>
        <p:spPr>
          <a:xfrm>
            <a:off x="3525741" y="3601999"/>
            <a:ext cx="818456" cy="259520"/>
          </a:xfrm>
          <a:prstGeom prst="roundRect">
            <a:avLst>
              <a:gd name="adj" fmla="val 2084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USB Port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9810952-8C38-4C8F-874B-19E65B02DC78}"/>
              </a:ext>
            </a:extLst>
          </p:cNvPr>
          <p:cNvSpPr/>
          <p:nvPr/>
        </p:nvSpPr>
        <p:spPr>
          <a:xfrm>
            <a:off x="3525741" y="3896088"/>
            <a:ext cx="818455" cy="259520"/>
          </a:xfrm>
          <a:prstGeom prst="roundRect">
            <a:avLst>
              <a:gd name="adj" fmla="val 2084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…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B081D7C-060F-4D10-BF28-D4B9C082CC66}"/>
              </a:ext>
            </a:extLst>
          </p:cNvPr>
          <p:cNvSpPr/>
          <p:nvPr/>
        </p:nvSpPr>
        <p:spPr>
          <a:xfrm>
            <a:off x="3685303" y="2666276"/>
            <a:ext cx="744355" cy="557327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Drone Movement Component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503B2DF-6D7D-4C4B-8C9D-AE00B0066242}"/>
              </a:ext>
            </a:extLst>
          </p:cNvPr>
          <p:cNvSpPr/>
          <p:nvPr/>
        </p:nvSpPr>
        <p:spPr>
          <a:xfrm>
            <a:off x="2572172" y="2666276"/>
            <a:ext cx="741256" cy="557327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Player Controller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CF9918-E354-4ACA-9D2C-4A0AA7FBF406}"/>
              </a:ext>
            </a:extLst>
          </p:cNvPr>
          <p:cNvSpPr txBox="1"/>
          <p:nvPr/>
        </p:nvSpPr>
        <p:spPr>
          <a:xfrm>
            <a:off x="3183400" y="2694714"/>
            <a:ext cx="637351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solidFill>
                  <a:schemeClr val="bg1"/>
                </a:solidFill>
              </a:rPr>
              <a:t>Control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258E93-F450-4A19-B44B-1317842F9826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3313428" y="2944939"/>
            <a:ext cx="37187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6828406-06F7-4F27-A716-04E630461A6B}"/>
              </a:ext>
            </a:extLst>
          </p:cNvPr>
          <p:cNvSpPr/>
          <p:nvPr/>
        </p:nvSpPr>
        <p:spPr>
          <a:xfrm>
            <a:off x="2519028" y="623429"/>
            <a:ext cx="1974631" cy="3764826"/>
          </a:xfrm>
          <a:prstGeom prst="roundRect">
            <a:avLst>
              <a:gd name="adj" fmla="val 6684"/>
            </a:avLst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75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645EAF-2569-4225-BF38-9EA2F718FEE1}"/>
              </a:ext>
            </a:extLst>
          </p:cNvPr>
          <p:cNvSpPr/>
          <p:nvPr/>
        </p:nvSpPr>
        <p:spPr>
          <a:xfrm>
            <a:off x="6842413" y="706771"/>
            <a:ext cx="1855164" cy="644301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Managers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8739961-BB84-4ED3-83FB-125B6373C16A}"/>
              </a:ext>
            </a:extLst>
          </p:cNvPr>
          <p:cNvSpPr/>
          <p:nvPr/>
        </p:nvSpPr>
        <p:spPr>
          <a:xfrm>
            <a:off x="6841389" y="2015969"/>
            <a:ext cx="1855164" cy="514134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Score / Victory / Loss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DE28F98-D432-4C94-9402-4CFF0527F290}"/>
              </a:ext>
            </a:extLst>
          </p:cNvPr>
          <p:cNvSpPr/>
          <p:nvPr/>
        </p:nvSpPr>
        <p:spPr>
          <a:xfrm>
            <a:off x="6841389" y="2585235"/>
            <a:ext cx="1855164" cy="514134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UI / HUD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2F305F8-0065-43F5-82BE-2FC3FB84CBEA}"/>
              </a:ext>
            </a:extLst>
          </p:cNvPr>
          <p:cNvSpPr/>
          <p:nvPr/>
        </p:nvSpPr>
        <p:spPr>
          <a:xfrm>
            <a:off x="6841389" y="3154501"/>
            <a:ext cx="1855164" cy="514134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Save / Load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ED59155-B23A-492C-9619-010514D83DD2}"/>
              </a:ext>
            </a:extLst>
          </p:cNvPr>
          <p:cNvSpPr/>
          <p:nvPr/>
        </p:nvSpPr>
        <p:spPr>
          <a:xfrm>
            <a:off x="6841389" y="3727107"/>
            <a:ext cx="1855164" cy="514134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Sound Detection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4AA7FFE-0935-41A0-BD73-0B37E1A435AF}"/>
              </a:ext>
            </a:extLst>
          </p:cNvPr>
          <p:cNvSpPr/>
          <p:nvPr/>
        </p:nvSpPr>
        <p:spPr>
          <a:xfrm>
            <a:off x="6781655" y="621780"/>
            <a:ext cx="1974631" cy="3764826"/>
          </a:xfrm>
          <a:prstGeom prst="roundRect">
            <a:avLst>
              <a:gd name="adj" fmla="val 6684"/>
            </a:avLst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75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825FAB-54DF-45DF-BD37-25F80BE0F320}"/>
              </a:ext>
            </a:extLst>
          </p:cNvPr>
          <p:cNvSpPr/>
          <p:nvPr/>
        </p:nvSpPr>
        <p:spPr>
          <a:xfrm>
            <a:off x="4708251" y="706772"/>
            <a:ext cx="1855164" cy="644301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Guards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BC49C99F-1B67-4DFF-8C26-74FDFFC3DF81}"/>
              </a:ext>
            </a:extLst>
          </p:cNvPr>
          <p:cNvSpPr/>
          <p:nvPr/>
        </p:nvSpPr>
        <p:spPr>
          <a:xfrm>
            <a:off x="4650341" y="621780"/>
            <a:ext cx="1974631" cy="3764826"/>
          </a:xfrm>
          <a:prstGeom prst="roundRect">
            <a:avLst>
              <a:gd name="adj" fmla="val 6684"/>
            </a:avLst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75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9BE0717-7E27-4F25-BA2E-9C85D4F2C7E3}"/>
              </a:ext>
            </a:extLst>
          </p:cNvPr>
          <p:cNvSpPr/>
          <p:nvPr/>
        </p:nvSpPr>
        <p:spPr>
          <a:xfrm>
            <a:off x="4708251" y="2020622"/>
            <a:ext cx="1855164" cy="514134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Movement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595410B-38B1-485B-BE50-DC20C7ACF9C4}"/>
              </a:ext>
            </a:extLst>
          </p:cNvPr>
          <p:cNvSpPr/>
          <p:nvPr/>
        </p:nvSpPr>
        <p:spPr>
          <a:xfrm>
            <a:off x="4971548" y="2589888"/>
            <a:ext cx="1591866" cy="514134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Alertness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F00E1AE-C8D9-444B-9938-1C70362769D0}"/>
              </a:ext>
            </a:extLst>
          </p:cNvPr>
          <p:cNvSpPr/>
          <p:nvPr/>
        </p:nvSpPr>
        <p:spPr>
          <a:xfrm>
            <a:off x="4971548" y="3159154"/>
            <a:ext cx="1591866" cy="514134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Sight Detector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A84FDC9-3805-489D-A0F8-338A2EAE05D0}"/>
              </a:ext>
            </a:extLst>
          </p:cNvPr>
          <p:cNvSpPr/>
          <p:nvPr/>
        </p:nvSpPr>
        <p:spPr>
          <a:xfrm>
            <a:off x="4971548" y="3731761"/>
            <a:ext cx="1591866" cy="514134"/>
          </a:xfrm>
          <a:prstGeom prst="roundRect">
            <a:avLst>
              <a:gd name="adj" fmla="val 208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5" dirty="0"/>
              <a:t>Sound Detector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1D845D0-87A2-4077-AFD1-08AB097AAB78}"/>
              </a:ext>
            </a:extLst>
          </p:cNvPr>
          <p:cNvCxnSpPr>
            <a:cxnSpLocks/>
            <a:stCxn id="133" idx="2"/>
            <a:endCxn id="52" idx="1"/>
          </p:cNvCxnSpPr>
          <p:nvPr/>
        </p:nvCxnSpPr>
        <p:spPr>
          <a:xfrm rot="10800000" flipH="1">
            <a:off x="4893899" y="2846956"/>
            <a:ext cx="77649" cy="762582"/>
          </a:xfrm>
          <a:prstGeom prst="bentConnector3">
            <a:avLst>
              <a:gd name="adj1" fmla="val -184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E350B97B-6A3C-46A7-9AF8-639A7DF2A398}"/>
              </a:ext>
            </a:extLst>
          </p:cNvPr>
          <p:cNvCxnSpPr>
            <a:cxnSpLocks/>
            <a:stCxn id="53" idx="1"/>
            <a:endCxn id="54" idx="1"/>
          </p:cNvCxnSpPr>
          <p:nvPr/>
        </p:nvCxnSpPr>
        <p:spPr>
          <a:xfrm rot="10800000" flipV="1">
            <a:off x="4971548" y="3416221"/>
            <a:ext cx="4894" cy="572606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5E3059BF-D12C-4E56-A58B-E1EE4AAF98DE}"/>
              </a:ext>
            </a:extLst>
          </p:cNvPr>
          <p:cNvSpPr/>
          <p:nvPr/>
        </p:nvSpPr>
        <p:spPr>
          <a:xfrm>
            <a:off x="4893899" y="3550439"/>
            <a:ext cx="72876" cy="1181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75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5C7688E4-87D6-4358-83A5-D662B209D005}"/>
              </a:ext>
            </a:extLst>
          </p:cNvPr>
          <p:cNvCxnSpPr>
            <a:cxnSpLocks/>
            <a:stCxn id="82" idx="2"/>
            <a:endCxn id="14" idx="3"/>
          </p:cNvCxnSpPr>
          <p:nvPr/>
        </p:nvCxnSpPr>
        <p:spPr>
          <a:xfrm rot="10800000">
            <a:off x="4429658" y="1030571"/>
            <a:ext cx="464241" cy="2803328"/>
          </a:xfrm>
          <a:prstGeom prst="bentConnector3">
            <a:avLst>
              <a:gd name="adj1" fmla="val 70517"/>
            </a:avLst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D457263-936B-4B32-971B-2CFE6BBDFB1A}"/>
              </a:ext>
            </a:extLst>
          </p:cNvPr>
          <p:cNvCxnSpPr>
            <a:cxnSpLocks/>
            <a:stCxn id="104" idx="1"/>
            <a:endCxn id="54" idx="3"/>
          </p:cNvCxnSpPr>
          <p:nvPr/>
        </p:nvCxnSpPr>
        <p:spPr>
          <a:xfrm flipH="1">
            <a:off x="6563414" y="3984175"/>
            <a:ext cx="277974" cy="465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F35D11F4-7465-4969-A632-D6E74DCB87FE}"/>
              </a:ext>
            </a:extLst>
          </p:cNvPr>
          <p:cNvSpPr/>
          <p:nvPr/>
        </p:nvSpPr>
        <p:spPr>
          <a:xfrm>
            <a:off x="4893898" y="3774801"/>
            <a:ext cx="72876" cy="1181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75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4EF4E8F-99DC-4BAF-AEEE-3FA125B27435}"/>
              </a:ext>
            </a:extLst>
          </p:cNvPr>
          <p:cNvCxnSpPr>
            <a:cxnSpLocks/>
            <a:stCxn id="58" idx="3"/>
            <a:endCxn id="61" idx="0"/>
          </p:cNvCxnSpPr>
          <p:nvPr/>
        </p:nvCxnSpPr>
        <p:spPr>
          <a:xfrm>
            <a:off x="3313428" y="2944939"/>
            <a:ext cx="186326" cy="370599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1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24C405C-80FF-4CEF-A772-D2180EC654F0}"/>
              </a:ext>
            </a:extLst>
          </p:cNvPr>
          <p:cNvGrpSpPr/>
          <p:nvPr/>
        </p:nvGrpSpPr>
        <p:grpSpPr>
          <a:xfrm>
            <a:off x="0" y="0"/>
            <a:ext cx="6959203" cy="5143501"/>
            <a:chOff x="0" y="0"/>
            <a:chExt cx="14630400" cy="822960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B13E288-0908-4151-B6BF-9878248E91FD}"/>
                </a:ext>
              </a:extLst>
            </p:cNvPr>
            <p:cNvSpPr/>
            <p:nvPr/>
          </p:nvSpPr>
          <p:spPr>
            <a:xfrm>
              <a:off x="0" y="0"/>
              <a:ext cx="14630400" cy="8229601"/>
            </a:xfrm>
            <a:prstGeom prst="roundRect">
              <a:avLst>
                <a:gd name="adj" fmla="val 47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3" dirty="0"/>
                <a:t>Unity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55C205A-7403-4CC7-AA2E-4D95D69884DA}"/>
                </a:ext>
              </a:extLst>
            </p:cNvPr>
            <p:cNvSpPr/>
            <p:nvPr/>
          </p:nvSpPr>
          <p:spPr>
            <a:xfrm>
              <a:off x="205827" y="351416"/>
              <a:ext cx="14218747" cy="2237591"/>
            </a:xfrm>
            <a:prstGeom prst="roundRect">
              <a:avLst>
                <a:gd name="adj" fmla="val 1823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3" dirty="0"/>
                <a:t>Game Objects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C64FA1-2CE8-4961-A052-F2122C433303}"/>
                </a:ext>
              </a:extLst>
            </p:cNvPr>
            <p:cNvSpPr/>
            <p:nvPr/>
          </p:nvSpPr>
          <p:spPr>
            <a:xfrm>
              <a:off x="205827" y="3053770"/>
              <a:ext cx="14218747" cy="4683164"/>
            </a:xfrm>
            <a:prstGeom prst="roundRect">
              <a:avLst>
                <a:gd name="adj" fmla="val 827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3" dirty="0"/>
                <a:t>Components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F871D9F-225B-479E-8696-436DAAF5FF15}"/>
                </a:ext>
              </a:extLst>
            </p:cNvPr>
            <p:cNvGrpSpPr/>
            <p:nvPr/>
          </p:nvGrpSpPr>
          <p:grpSpPr>
            <a:xfrm>
              <a:off x="657225" y="994848"/>
              <a:ext cx="13315950" cy="6026360"/>
              <a:chOff x="4030444" y="994848"/>
              <a:chExt cx="6569512" cy="602636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F0A07F0-3D62-4520-BAD4-A389C679A29B}"/>
                  </a:ext>
                </a:extLst>
              </p:cNvPr>
              <p:cNvSpPr/>
              <p:nvPr/>
            </p:nvSpPr>
            <p:spPr>
              <a:xfrm>
                <a:off x="4119188" y="1133473"/>
                <a:ext cx="2968263" cy="1030882"/>
              </a:xfrm>
              <a:prstGeom prst="roundRect">
                <a:avLst>
                  <a:gd name="adj" fmla="val 20841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Player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F77D38F-2E34-43BB-9DB6-197EACE42377}"/>
                  </a:ext>
                </a:extLst>
              </p:cNvPr>
              <p:cNvSpPr/>
              <p:nvPr/>
            </p:nvSpPr>
            <p:spPr>
              <a:xfrm>
                <a:off x="4115475" y="3232995"/>
                <a:ext cx="2968263" cy="891723"/>
              </a:xfrm>
              <a:prstGeom prst="roundRect">
                <a:avLst>
                  <a:gd name="adj" fmla="val 20841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Energy Component</a:t>
                </a: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C5A1B48-E594-40A3-A0C7-3F89F7304584}"/>
                  </a:ext>
                </a:extLst>
              </p:cNvPr>
              <p:cNvSpPr/>
              <p:nvPr/>
            </p:nvSpPr>
            <p:spPr>
              <a:xfrm>
                <a:off x="4115475" y="5304861"/>
                <a:ext cx="2968263" cy="1491208"/>
              </a:xfrm>
              <a:prstGeom prst="roundRect">
                <a:avLst>
                  <a:gd name="adj" fmla="val 20841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Tool Component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B8051F7C-6E1C-4CE1-A7D6-DAC189BB7AEC}"/>
                  </a:ext>
                </a:extLst>
              </p:cNvPr>
              <p:cNvSpPr/>
              <p:nvPr/>
            </p:nvSpPr>
            <p:spPr>
              <a:xfrm>
                <a:off x="4246625" y="5757890"/>
                <a:ext cx="1309530" cy="415232"/>
              </a:xfrm>
              <a:prstGeom prst="roundRect">
                <a:avLst>
                  <a:gd name="adj" fmla="val 2084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Sonar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04035AA8-877F-4DA5-8563-CCA1A54B399A}"/>
                  </a:ext>
                </a:extLst>
              </p:cNvPr>
              <p:cNvSpPr/>
              <p:nvPr/>
            </p:nvSpPr>
            <p:spPr>
              <a:xfrm>
                <a:off x="4246625" y="6233740"/>
                <a:ext cx="1309530" cy="415232"/>
              </a:xfrm>
              <a:prstGeom prst="roundRect">
                <a:avLst>
                  <a:gd name="adj" fmla="val 2084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Buzzer</a:t>
                </a: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38C2C419-B993-4433-A2C8-D16636269967}"/>
                  </a:ext>
                </a:extLst>
              </p:cNvPr>
              <p:cNvSpPr/>
              <p:nvPr/>
            </p:nvSpPr>
            <p:spPr>
              <a:xfrm>
                <a:off x="5641185" y="5763199"/>
                <a:ext cx="1309529" cy="415232"/>
              </a:xfrm>
              <a:prstGeom prst="roundRect">
                <a:avLst>
                  <a:gd name="adj" fmla="val 2084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USB Port</a:t>
                </a: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89810952-8C38-4C8F-874B-19E65B02DC78}"/>
                  </a:ext>
                </a:extLst>
              </p:cNvPr>
              <p:cNvSpPr/>
              <p:nvPr/>
            </p:nvSpPr>
            <p:spPr>
              <a:xfrm>
                <a:off x="5641186" y="6233740"/>
                <a:ext cx="1309528" cy="415232"/>
              </a:xfrm>
              <a:prstGeom prst="roundRect">
                <a:avLst>
                  <a:gd name="adj" fmla="val 2084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…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E773213-4B9F-459A-8309-F0586984146E}"/>
                  </a:ext>
                </a:extLst>
              </p:cNvPr>
              <p:cNvGrpSpPr/>
              <p:nvPr/>
            </p:nvGrpSpPr>
            <p:grpSpPr>
              <a:xfrm>
                <a:off x="4115475" y="4266041"/>
                <a:ext cx="2971977" cy="891723"/>
                <a:chOff x="4115475" y="3228189"/>
                <a:chExt cx="2971977" cy="891723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7B081D7C-060F-4D10-BF28-D4B9C082CC66}"/>
                    </a:ext>
                  </a:extLst>
                </p:cNvPr>
                <p:cNvSpPr/>
                <p:nvPr/>
              </p:nvSpPr>
              <p:spPr>
                <a:xfrm>
                  <a:off x="5896484" y="3228189"/>
                  <a:ext cx="1190968" cy="891723"/>
                </a:xfrm>
                <a:prstGeom prst="roundRect">
                  <a:avLst>
                    <a:gd name="adj" fmla="val 20841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03" dirty="0"/>
                    <a:t>Drone Movement Component</a:t>
                  </a: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F503B2DF-6D7D-4C4B-8C9D-AE00B0066242}"/>
                    </a:ext>
                  </a:extLst>
                </p:cNvPr>
                <p:cNvSpPr/>
                <p:nvPr/>
              </p:nvSpPr>
              <p:spPr>
                <a:xfrm>
                  <a:off x="4115475" y="3228189"/>
                  <a:ext cx="1186010" cy="891723"/>
                </a:xfrm>
                <a:prstGeom prst="roundRect">
                  <a:avLst>
                    <a:gd name="adj" fmla="val 20841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03" dirty="0"/>
                    <a:t>Player Controller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0CF9918-E354-4ACA-9D2C-4A0AA7FBF406}"/>
                    </a:ext>
                  </a:extLst>
                </p:cNvPr>
                <p:cNvSpPr txBox="1"/>
                <p:nvPr/>
              </p:nvSpPr>
              <p:spPr>
                <a:xfrm>
                  <a:off x="5093440" y="3273690"/>
                  <a:ext cx="1019761" cy="3208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3" dirty="0">
                      <a:solidFill>
                        <a:schemeClr val="bg1"/>
                      </a:solidFill>
                    </a:rPr>
                    <a:t>Control</a:t>
                  </a:r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D4258E93-F450-4A19-B44B-1317842F9826}"/>
                    </a:ext>
                  </a:extLst>
                </p:cNvPr>
                <p:cNvCxnSpPr>
                  <a:cxnSpLocks/>
                  <a:stCxn id="59" idx="1"/>
                  <a:endCxn id="58" idx="3"/>
                </p:cNvCxnSpPr>
                <p:nvPr/>
              </p:nvCxnSpPr>
              <p:spPr>
                <a:xfrm flipH="1">
                  <a:off x="5301485" y="3674050"/>
                  <a:ext cx="595000" cy="0"/>
                </a:xfrm>
                <a:prstGeom prst="straightConnector1">
                  <a:avLst/>
                </a:prstGeom>
                <a:ln w="57150">
                  <a:solidFill>
                    <a:schemeClr val="accent4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66828406-06F7-4F27-A716-04E630461A6B}"/>
                  </a:ext>
                </a:extLst>
              </p:cNvPr>
              <p:cNvSpPr/>
              <p:nvPr/>
            </p:nvSpPr>
            <p:spPr>
              <a:xfrm>
                <a:off x="4030444" y="997486"/>
                <a:ext cx="3159410" cy="6023722"/>
              </a:xfrm>
              <a:prstGeom prst="roundRect">
                <a:avLst>
                  <a:gd name="adj" fmla="val 6684"/>
                </a:avLst>
              </a:prstGeom>
              <a:noFill/>
              <a:ln w="571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3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E825FAB-54DF-45DF-BD37-25F80BE0F320}"/>
                  </a:ext>
                </a:extLst>
              </p:cNvPr>
              <p:cNvSpPr/>
              <p:nvPr/>
            </p:nvSpPr>
            <p:spPr>
              <a:xfrm>
                <a:off x="7533200" y="1130835"/>
                <a:ext cx="2968263" cy="1030882"/>
              </a:xfrm>
              <a:prstGeom prst="roundRect">
                <a:avLst>
                  <a:gd name="adj" fmla="val 20841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Guards</a:t>
                </a:r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BC49C99F-1B67-4DFF-8C26-74FDFFC3DF81}"/>
                  </a:ext>
                </a:extLst>
              </p:cNvPr>
              <p:cNvSpPr/>
              <p:nvPr/>
            </p:nvSpPr>
            <p:spPr>
              <a:xfrm>
                <a:off x="7440546" y="994848"/>
                <a:ext cx="3159410" cy="6023722"/>
              </a:xfrm>
              <a:prstGeom prst="roundRect">
                <a:avLst>
                  <a:gd name="adj" fmla="val 6684"/>
                </a:avLst>
              </a:prstGeom>
              <a:noFill/>
              <a:ln w="571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3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9BE0717-7E27-4F25-BA2E-9C85D4F2C7E3}"/>
                  </a:ext>
                </a:extLst>
              </p:cNvPr>
              <p:cNvSpPr/>
              <p:nvPr/>
            </p:nvSpPr>
            <p:spPr>
              <a:xfrm>
                <a:off x="7533200" y="3232995"/>
                <a:ext cx="2968263" cy="822614"/>
              </a:xfrm>
              <a:prstGeom prst="roundRect">
                <a:avLst>
                  <a:gd name="adj" fmla="val 20841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Movement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E595410B-38B1-485B-BE50-DC20C7ACF9C4}"/>
                  </a:ext>
                </a:extLst>
              </p:cNvPr>
              <p:cNvSpPr/>
              <p:nvPr/>
            </p:nvSpPr>
            <p:spPr>
              <a:xfrm>
                <a:off x="7954477" y="4143821"/>
                <a:ext cx="2546985" cy="822614"/>
              </a:xfrm>
              <a:prstGeom prst="roundRect">
                <a:avLst>
                  <a:gd name="adj" fmla="val 20841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Alertness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5F00E1AE-C8D9-444B-9938-1C70362769D0}"/>
                  </a:ext>
                </a:extLst>
              </p:cNvPr>
              <p:cNvSpPr/>
              <p:nvPr/>
            </p:nvSpPr>
            <p:spPr>
              <a:xfrm>
                <a:off x="7954477" y="5054647"/>
                <a:ext cx="2546985" cy="822614"/>
              </a:xfrm>
              <a:prstGeom prst="roundRect">
                <a:avLst>
                  <a:gd name="adj" fmla="val 20841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Sight Detector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BA84FDC9-3805-489D-A0F8-338A2EAE05D0}"/>
                  </a:ext>
                </a:extLst>
              </p:cNvPr>
              <p:cNvSpPr/>
              <p:nvPr/>
            </p:nvSpPr>
            <p:spPr>
              <a:xfrm>
                <a:off x="7954477" y="5970817"/>
                <a:ext cx="2546985" cy="822614"/>
              </a:xfrm>
              <a:prstGeom prst="roundRect">
                <a:avLst>
                  <a:gd name="adj" fmla="val 20841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Sound Detector</a:t>
                </a:r>
              </a:p>
            </p:txBody>
          </p:sp>
          <p:cxnSp>
            <p:nvCxnSpPr>
              <p:cNvPr id="130" name="Connector: Elbow 129">
                <a:extLst>
                  <a:ext uri="{FF2B5EF4-FFF2-40B4-BE49-F238E27FC236}">
                    <a16:creationId xmlns:a16="http://schemas.microsoft.com/office/drawing/2014/main" id="{C1D845D0-87A2-4077-AFD1-08AB097AAB78}"/>
                  </a:ext>
                </a:extLst>
              </p:cNvPr>
              <p:cNvCxnSpPr>
                <a:cxnSpLocks/>
                <a:stCxn id="133" idx="2"/>
                <a:endCxn id="52" idx="1"/>
              </p:cNvCxnSpPr>
              <p:nvPr/>
            </p:nvCxnSpPr>
            <p:spPr>
              <a:xfrm rot="10800000" flipH="1">
                <a:off x="7830237" y="4555129"/>
                <a:ext cx="124239" cy="1220131"/>
              </a:xfrm>
              <a:prstGeom prst="bentConnector3">
                <a:avLst>
                  <a:gd name="adj1" fmla="val -184000"/>
                </a:avLst>
              </a:prstGeom>
              <a:ln w="571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6" name="Connector: Elbow 125">
                <a:extLst>
                  <a:ext uri="{FF2B5EF4-FFF2-40B4-BE49-F238E27FC236}">
                    <a16:creationId xmlns:a16="http://schemas.microsoft.com/office/drawing/2014/main" id="{E350B97B-6A3C-46A7-9AF8-639A7DF2A398}"/>
                  </a:ext>
                </a:extLst>
              </p:cNvPr>
              <p:cNvCxnSpPr>
                <a:cxnSpLocks/>
                <a:stCxn id="53" idx="1"/>
                <a:endCxn id="54" idx="1"/>
              </p:cNvCxnSpPr>
              <p:nvPr/>
            </p:nvCxnSpPr>
            <p:spPr>
              <a:xfrm rot="10800000" flipV="1">
                <a:off x="7954477" y="5465954"/>
                <a:ext cx="7830" cy="916170"/>
              </a:xfrm>
              <a:prstGeom prst="bentConnector3">
                <a:avLst>
                  <a:gd name="adj1" fmla="val 180000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5E3059BF-D12C-4E56-A58B-E1EE4AAF98DE}"/>
                  </a:ext>
                </a:extLst>
              </p:cNvPr>
              <p:cNvSpPr/>
              <p:nvPr/>
            </p:nvSpPr>
            <p:spPr>
              <a:xfrm>
                <a:off x="7830238" y="5680702"/>
                <a:ext cx="116602" cy="189114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3"/>
              </a:p>
            </p:txBody>
          </p:sp>
          <p:cxnSp>
            <p:nvCxnSpPr>
              <p:cNvPr id="142" name="Connector: Elbow 141">
                <a:extLst>
                  <a:ext uri="{FF2B5EF4-FFF2-40B4-BE49-F238E27FC236}">
                    <a16:creationId xmlns:a16="http://schemas.microsoft.com/office/drawing/2014/main" id="{5C7688E4-87D6-4358-83A5-D662B209D005}"/>
                  </a:ext>
                </a:extLst>
              </p:cNvPr>
              <p:cNvCxnSpPr>
                <a:cxnSpLocks/>
                <a:stCxn id="82" idx="2"/>
                <a:endCxn id="14" idx="3"/>
              </p:cNvCxnSpPr>
              <p:nvPr/>
            </p:nvCxnSpPr>
            <p:spPr>
              <a:xfrm rot="10800000">
                <a:off x="7087452" y="1648914"/>
                <a:ext cx="742785" cy="4485324"/>
              </a:xfrm>
              <a:prstGeom prst="bentConnector3">
                <a:avLst>
                  <a:gd name="adj1" fmla="val 70517"/>
                </a:avLst>
              </a:prstGeom>
              <a:ln w="57150">
                <a:solidFill>
                  <a:schemeClr val="accent4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35D11F4-7465-4969-A632-D6E74DCB87FE}"/>
                  </a:ext>
                </a:extLst>
              </p:cNvPr>
              <p:cNvSpPr/>
              <p:nvPr/>
            </p:nvSpPr>
            <p:spPr>
              <a:xfrm>
                <a:off x="7830236" y="6039681"/>
                <a:ext cx="116602" cy="189114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3"/>
              </a:p>
            </p:txBody>
          </p: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C4EF4E8F-99DC-4BAF-AEEE-3FA125B27435}"/>
                  </a:ext>
                </a:extLst>
              </p:cNvPr>
              <p:cNvCxnSpPr>
                <a:cxnSpLocks/>
                <a:stCxn id="58" idx="3"/>
                <a:endCxn id="61" idx="0"/>
              </p:cNvCxnSpPr>
              <p:nvPr/>
            </p:nvCxnSpPr>
            <p:spPr>
              <a:xfrm>
                <a:off x="5301485" y="4711903"/>
                <a:ext cx="298122" cy="592958"/>
              </a:xfrm>
              <a:prstGeom prst="bentConnector2">
                <a:avLst/>
              </a:prstGeom>
              <a:ln w="57150">
                <a:solidFill>
                  <a:schemeClr val="accent4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1707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3E4450B-AFDF-4F88-8403-BF0E20BE5E75}"/>
              </a:ext>
            </a:extLst>
          </p:cNvPr>
          <p:cNvGrpSpPr/>
          <p:nvPr/>
        </p:nvGrpSpPr>
        <p:grpSpPr>
          <a:xfrm>
            <a:off x="0" y="0"/>
            <a:ext cx="3857625" cy="4911328"/>
            <a:chOff x="0" y="0"/>
            <a:chExt cx="14630400" cy="822960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B13E288-0908-4151-B6BF-9878248E91FD}"/>
                </a:ext>
              </a:extLst>
            </p:cNvPr>
            <p:cNvSpPr/>
            <p:nvPr/>
          </p:nvSpPr>
          <p:spPr>
            <a:xfrm>
              <a:off x="0" y="0"/>
              <a:ext cx="14630400" cy="8229601"/>
            </a:xfrm>
            <a:prstGeom prst="roundRect">
              <a:avLst>
                <a:gd name="adj" fmla="val 47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3" dirty="0"/>
                <a:t>Unity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55C205A-7403-4CC7-AA2E-4D95D69884DA}"/>
                </a:ext>
              </a:extLst>
            </p:cNvPr>
            <p:cNvSpPr/>
            <p:nvPr/>
          </p:nvSpPr>
          <p:spPr>
            <a:xfrm>
              <a:off x="205827" y="351416"/>
              <a:ext cx="14218747" cy="2237591"/>
            </a:xfrm>
            <a:prstGeom prst="roundRect">
              <a:avLst>
                <a:gd name="adj" fmla="val 1823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3" dirty="0"/>
                <a:t>Game Objects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C64FA1-2CE8-4961-A052-F2122C433303}"/>
                </a:ext>
              </a:extLst>
            </p:cNvPr>
            <p:cNvSpPr/>
            <p:nvPr/>
          </p:nvSpPr>
          <p:spPr>
            <a:xfrm>
              <a:off x="205827" y="3053770"/>
              <a:ext cx="14218747" cy="4683164"/>
            </a:xfrm>
            <a:prstGeom prst="roundRect">
              <a:avLst>
                <a:gd name="adj" fmla="val 827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3" dirty="0"/>
                <a:t>Components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B5E263F-C10A-4121-A386-AA8F58AC8E3D}"/>
                </a:ext>
              </a:extLst>
            </p:cNvPr>
            <p:cNvGrpSpPr/>
            <p:nvPr/>
          </p:nvGrpSpPr>
          <p:grpSpPr>
            <a:xfrm>
              <a:off x="620341" y="997486"/>
              <a:ext cx="13390933" cy="6023722"/>
              <a:chOff x="620342" y="997486"/>
              <a:chExt cx="3159410" cy="6023722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0E1FC1D-FCDA-4D0F-81D6-46CF1D22531F}"/>
                  </a:ext>
                </a:extLst>
              </p:cNvPr>
              <p:cNvSpPr/>
              <p:nvPr/>
            </p:nvSpPr>
            <p:spPr>
              <a:xfrm>
                <a:off x="715916" y="1133473"/>
                <a:ext cx="2968263" cy="1030882"/>
              </a:xfrm>
              <a:prstGeom prst="roundRect">
                <a:avLst>
                  <a:gd name="adj" fmla="val 20841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Environment Objects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6150769-9519-4D1F-8E23-1C20789CCE66}"/>
                  </a:ext>
                </a:extLst>
              </p:cNvPr>
              <p:cNvSpPr/>
              <p:nvPr/>
            </p:nvSpPr>
            <p:spPr>
              <a:xfrm>
                <a:off x="715915" y="3228189"/>
                <a:ext cx="1445321" cy="3198550"/>
              </a:xfrm>
              <a:prstGeom prst="roundRect">
                <a:avLst>
                  <a:gd name="adj" fmla="val 1463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Environment Behavior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210EC51-9723-4B6C-87D9-DD6508A2615C}"/>
                  </a:ext>
                </a:extLst>
              </p:cNvPr>
              <p:cNvSpPr/>
              <p:nvPr/>
            </p:nvSpPr>
            <p:spPr>
              <a:xfrm>
                <a:off x="907643" y="5831738"/>
                <a:ext cx="1132733" cy="437215"/>
              </a:xfrm>
              <a:prstGeom prst="roundRect">
                <a:avLst>
                  <a:gd name="adj" fmla="val 2084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…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D09CDA6-9235-4B6C-8019-00362ABA5B99}"/>
                  </a:ext>
                </a:extLst>
              </p:cNvPr>
              <p:cNvSpPr/>
              <p:nvPr/>
            </p:nvSpPr>
            <p:spPr>
              <a:xfrm>
                <a:off x="907643" y="5224021"/>
                <a:ext cx="1132733" cy="437215"/>
              </a:xfrm>
              <a:prstGeom prst="roundRect">
                <a:avLst>
                  <a:gd name="adj" fmla="val 2084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Behavior3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70110F3-5A5C-4719-99F2-CE83F7E04009}"/>
                  </a:ext>
                </a:extLst>
              </p:cNvPr>
              <p:cNvSpPr/>
              <p:nvPr/>
            </p:nvSpPr>
            <p:spPr>
              <a:xfrm>
                <a:off x="907643" y="4616303"/>
                <a:ext cx="1132733" cy="437215"/>
              </a:xfrm>
              <a:prstGeom prst="roundRect">
                <a:avLst>
                  <a:gd name="adj" fmla="val 2084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Behavior2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E1A216C-8D3C-4ACA-857F-6134E2E4AF1A}"/>
                  </a:ext>
                </a:extLst>
              </p:cNvPr>
              <p:cNvSpPr/>
              <p:nvPr/>
            </p:nvSpPr>
            <p:spPr>
              <a:xfrm>
                <a:off x="907643" y="4006709"/>
                <a:ext cx="1132733" cy="437215"/>
              </a:xfrm>
              <a:prstGeom prst="roundRect">
                <a:avLst>
                  <a:gd name="adj" fmla="val 2084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Behavior1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9250C90-D113-417A-AA52-5347C6E0CCC8}"/>
                  </a:ext>
                </a:extLst>
              </p:cNvPr>
              <p:cNvSpPr/>
              <p:nvPr/>
            </p:nvSpPr>
            <p:spPr>
              <a:xfrm>
                <a:off x="2241939" y="3228189"/>
                <a:ext cx="1445322" cy="3198550"/>
              </a:xfrm>
              <a:prstGeom prst="roundRect">
                <a:avLst>
                  <a:gd name="adj" fmla="val 1463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Environment Detector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B147091-76B6-402D-960E-90327646CF9F}"/>
                  </a:ext>
                </a:extLst>
              </p:cNvPr>
              <p:cNvSpPr/>
              <p:nvPr/>
            </p:nvSpPr>
            <p:spPr>
              <a:xfrm>
                <a:off x="2362798" y="5831738"/>
                <a:ext cx="1132734" cy="437215"/>
              </a:xfrm>
              <a:prstGeom prst="roundRect">
                <a:avLst>
                  <a:gd name="adj" fmla="val 2084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…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749C8A3-6162-4605-A6AD-25D9E71AC960}"/>
                  </a:ext>
                </a:extLst>
              </p:cNvPr>
              <p:cNvSpPr/>
              <p:nvPr/>
            </p:nvSpPr>
            <p:spPr>
              <a:xfrm>
                <a:off x="2362798" y="5224021"/>
                <a:ext cx="1132734" cy="437215"/>
              </a:xfrm>
              <a:prstGeom prst="roundRect">
                <a:avLst>
                  <a:gd name="adj" fmla="val 2084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Detector3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DAF77E1-2E2A-4224-B064-4D217811183B}"/>
                  </a:ext>
                </a:extLst>
              </p:cNvPr>
              <p:cNvSpPr/>
              <p:nvPr/>
            </p:nvSpPr>
            <p:spPr>
              <a:xfrm>
                <a:off x="2362798" y="4616303"/>
                <a:ext cx="1132734" cy="437215"/>
              </a:xfrm>
              <a:prstGeom prst="roundRect">
                <a:avLst>
                  <a:gd name="adj" fmla="val 2084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Detector2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883DD41-78DA-4B54-8115-0D9A13FCF533}"/>
                  </a:ext>
                </a:extLst>
              </p:cNvPr>
              <p:cNvSpPr/>
              <p:nvPr/>
            </p:nvSpPr>
            <p:spPr>
              <a:xfrm>
                <a:off x="2362798" y="4006709"/>
                <a:ext cx="1132734" cy="437215"/>
              </a:xfrm>
              <a:prstGeom prst="roundRect">
                <a:avLst>
                  <a:gd name="adj" fmla="val 2084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3" dirty="0"/>
                  <a:t>Detector1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1C845B0D-BC7E-4E12-AAAB-52A384D99319}"/>
                  </a:ext>
                </a:extLst>
              </p:cNvPr>
              <p:cNvCxnSpPr>
                <a:cxnSpLocks/>
                <a:stCxn id="25" idx="2"/>
                <a:endCxn id="17" idx="2"/>
              </p:cNvCxnSpPr>
              <p:nvPr/>
            </p:nvCxnSpPr>
            <p:spPr>
              <a:xfrm rot="5400000">
                <a:off x="2199591" y="5663728"/>
                <a:ext cx="12700" cy="1526024"/>
              </a:xfrm>
              <a:prstGeom prst="bentConnector3">
                <a:avLst>
                  <a:gd name="adj1" fmla="val 3075000"/>
                </a:avLst>
              </a:prstGeom>
              <a:ln w="571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33D6F2-9B57-48F7-B40D-E3A2E5AA3809}"/>
                  </a:ext>
                </a:extLst>
              </p:cNvPr>
              <p:cNvSpPr txBox="1"/>
              <p:nvPr/>
            </p:nvSpPr>
            <p:spPr>
              <a:xfrm>
                <a:off x="1855915" y="6426737"/>
                <a:ext cx="688265" cy="335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3" dirty="0">
                    <a:solidFill>
                      <a:schemeClr val="bg1"/>
                    </a:solidFill>
                  </a:rPr>
                  <a:t>Trigger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09BA1ED-E131-4DF7-A449-3951A4DB89A8}"/>
                  </a:ext>
                </a:extLst>
              </p:cNvPr>
              <p:cNvCxnSpPr>
                <a:stCxn id="29" idx="1"/>
                <a:endCxn id="21" idx="3"/>
              </p:cNvCxnSpPr>
              <p:nvPr/>
            </p:nvCxnSpPr>
            <p:spPr>
              <a:xfrm flipH="1">
                <a:off x="2040376" y="4225317"/>
                <a:ext cx="322422" cy="0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022DF0E-E40E-4A47-8FA0-FB556BC91DB7}"/>
                  </a:ext>
                </a:extLst>
              </p:cNvPr>
              <p:cNvCxnSpPr>
                <a:cxnSpLocks/>
                <a:stCxn id="28" idx="1"/>
                <a:endCxn id="22" idx="3"/>
              </p:cNvCxnSpPr>
              <p:nvPr/>
            </p:nvCxnSpPr>
            <p:spPr>
              <a:xfrm flipH="1">
                <a:off x="2040377" y="4834911"/>
                <a:ext cx="322422" cy="0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2631267-D7E3-480A-9328-1EB5F4527520}"/>
                  </a:ext>
                </a:extLst>
              </p:cNvPr>
              <p:cNvCxnSpPr>
                <a:cxnSpLocks/>
                <a:stCxn id="27" idx="1"/>
                <a:endCxn id="23" idx="3"/>
              </p:cNvCxnSpPr>
              <p:nvPr/>
            </p:nvCxnSpPr>
            <p:spPr>
              <a:xfrm flipH="1">
                <a:off x="2040375" y="5442628"/>
                <a:ext cx="322422" cy="0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51217CF-2512-4BAF-AB03-976801D4A69D}"/>
                  </a:ext>
                </a:extLst>
              </p:cNvPr>
              <p:cNvSpPr/>
              <p:nvPr/>
            </p:nvSpPr>
            <p:spPr>
              <a:xfrm>
                <a:off x="620342" y="997486"/>
                <a:ext cx="3159410" cy="6023722"/>
              </a:xfrm>
              <a:prstGeom prst="roundRect">
                <a:avLst>
                  <a:gd name="adj" fmla="val 6684"/>
                </a:avLst>
              </a:prstGeom>
              <a:noFill/>
              <a:ln w="571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80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102</Words>
  <Application>Microsoft Office PowerPoint</Application>
  <PresentationFormat>On-screen Show (16:9)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Shu</dc:creator>
  <cp:lastModifiedBy>润萱 舒</cp:lastModifiedBy>
  <cp:revision>7</cp:revision>
  <dcterms:created xsi:type="dcterms:W3CDTF">2018-10-09T03:12:29Z</dcterms:created>
  <dcterms:modified xsi:type="dcterms:W3CDTF">2018-10-16T14:41:41Z</dcterms:modified>
</cp:coreProperties>
</file>