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5" r:id="rId6"/>
    <p:sldId id="266" r:id="rId7"/>
    <p:sldId id="267" r:id="rId8"/>
    <p:sldId id="269" r:id="rId9"/>
    <p:sldId id="271" r:id="rId10"/>
    <p:sldId id="270" r:id="rId11"/>
    <p:sldId id="272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1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ED00A-5697-4E22-B306-02BF1259E7F4}" v="16" dt="2018-09-21T15:05:49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润萱 舒" userId="c120574afa38f697" providerId="LiveId" clId="{9B5ED00A-5697-4E22-B306-02BF1259E7F4}"/>
    <pc:docChg chg="undo custSel addSld delSld modSld sldOrd modNotesMaster">
      <pc:chgData name="润萱 舒" userId="c120574afa38f697" providerId="LiveId" clId="{9B5ED00A-5697-4E22-B306-02BF1259E7F4}" dt="2018-09-21T15:05:52.598" v="144" actId="20577"/>
      <pc:docMkLst>
        <pc:docMk/>
      </pc:docMkLst>
      <pc:sldChg chg="modSp">
        <pc:chgData name="润萱 舒" userId="c120574afa38f697" providerId="LiveId" clId="{9B5ED00A-5697-4E22-B306-02BF1259E7F4}" dt="2018-09-21T15:05:32.146" v="131" actId="1076"/>
        <pc:sldMkLst>
          <pc:docMk/>
          <pc:sldMk cId="2444924171" sldId="256"/>
        </pc:sldMkLst>
        <pc:spChg chg="mod">
          <ac:chgData name="润萱 舒" userId="c120574afa38f697" providerId="LiveId" clId="{9B5ED00A-5697-4E22-B306-02BF1259E7F4}" dt="2018-09-21T15:05:29.640" v="130" actId="14100"/>
          <ac:spMkLst>
            <pc:docMk/>
            <pc:sldMk cId="2444924171" sldId="256"/>
            <ac:spMk id="2" creationId="{E9EBA8A7-EBAC-4E75-B18F-80ED14436120}"/>
          </ac:spMkLst>
        </pc:spChg>
        <pc:spChg chg="mod">
          <ac:chgData name="润萱 舒" userId="c120574afa38f697" providerId="LiveId" clId="{9B5ED00A-5697-4E22-B306-02BF1259E7F4}" dt="2018-09-21T15:05:32.146" v="131" actId="1076"/>
          <ac:spMkLst>
            <pc:docMk/>
            <pc:sldMk cId="2444924171" sldId="256"/>
            <ac:spMk id="3" creationId="{BDD8E703-1AD3-40AB-85A9-76F7DC1C3194}"/>
          </ac:spMkLst>
        </pc:spChg>
      </pc:sldChg>
      <pc:sldChg chg="addSp delSp">
        <pc:chgData name="润萱 舒" userId="c120574afa38f697" providerId="LiveId" clId="{9B5ED00A-5697-4E22-B306-02BF1259E7F4}" dt="2018-09-20T19:51:50.840" v="46"/>
        <pc:sldMkLst>
          <pc:docMk/>
          <pc:sldMk cId="2047329567" sldId="258"/>
        </pc:sldMkLst>
        <pc:picChg chg="add del">
          <ac:chgData name="润萱 舒" userId="c120574afa38f697" providerId="LiveId" clId="{9B5ED00A-5697-4E22-B306-02BF1259E7F4}" dt="2018-09-20T19:51:50.840" v="46"/>
          <ac:picMkLst>
            <pc:docMk/>
            <pc:sldMk cId="2047329567" sldId="258"/>
            <ac:picMk id="6" creationId="{64D9B37B-B3FD-4B4A-811A-EF77CBC4CDDC}"/>
          </ac:picMkLst>
        </pc:picChg>
      </pc:sldChg>
      <pc:sldChg chg="del">
        <pc:chgData name="润萱 舒" userId="c120574afa38f697" providerId="LiveId" clId="{9B5ED00A-5697-4E22-B306-02BF1259E7F4}" dt="2018-09-20T19:50:10.462" v="15" actId="2696"/>
        <pc:sldMkLst>
          <pc:docMk/>
          <pc:sldMk cId="3855955798" sldId="259"/>
        </pc:sldMkLst>
      </pc:sldChg>
      <pc:sldChg chg="del">
        <pc:chgData name="润萱 舒" userId="c120574afa38f697" providerId="LiveId" clId="{9B5ED00A-5697-4E22-B306-02BF1259E7F4}" dt="2018-09-20T19:50:10.460" v="14" actId="2696"/>
        <pc:sldMkLst>
          <pc:docMk/>
          <pc:sldMk cId="1343039000" sldId="260"/>
        </pc:sldMkLst>
      </pc:sldChg>
      <pc:sldChg chg="addSp delSp modSp modNotesTx">
        <pc:chgData name="润萱 舒" userId="c120574afa38f697" providerId="LiveId" clId="{9B5ED00A-5697-4E22-B306-02BF1259E7F4}" dt="2018-09-20T19:52:20.942" v="59"/>
        <pc:sldMkLst>
          <pc:docMk/>
          <pc:sldMk cId="2471576347" sldId="261"/>
        </pc:sldMkLst>
        <pc:picChg chg="del mod">
          <ac:chgData name="润萱 舒" userId="c120574afa38f697" providerId="LiveId" clId="{9B5ED00A-5697-4E22-B306-02BF1259E7F4}" dt="2018-09-20T19:50:30.563" v="23" actId="21"/>
          <ac:picMkLst>
            <pc:docMk/>
            <pc:sldMk cId="2471576347" sldId="261"/>
            <ac:picMk id="3" creationId="{2E2C65C5-BC43-4638-94DB-28423F0FF3BE}"/>
          </ac:picMkLst>
        </pc:picChg>
        <pc:picChg chg="add del mod">
          <ac:chgData name="润萱 舒" userId="c120574afa38f697" providerId="LiveId" clId="{9B5ED00A-5697-4E22-B306-02BF1259E7F4}" dt="2018-09-20T19:50:30.563" v="23" actId="21"/>
          <ac:picMkLst>
            <pc:docMk/>
            <pc:sldMk cId="2471576347" sldId="261"/>
            <ac:picMk id="4" creationId="{322773BF-0DA7-40B7-9E2F-A18E21CD83D0}"/>
          </ac:picMkLst>
        </pc:picChg>
        <pc:picChg chg="add del mod">
          <ac:chgData name="润萱 舒" userId="c120574afa38f697" providerId="LiveId" clId="{9B5ED00A-5697-4E22-B306-02BF1259E7F4}" dt="2018-09-20T19:51:47.989" v="44" actId="21"/>
          <ac:picMkLst>
            <pc:docMk/>
            <pc:sldMk cId="2471576347" sldId="261"/>
            <ac:picMk id="5" creationId="{DA551ABD-F625-43C3-9302-4947850EE528}"/>
          </ac:picMkLst>
        </pc:picChg>
        <pc:picChg chg="add del mod">
          <ac:chgData name="润萱 舒" userId="c120574afa38f697" providerId="LiveId" clId="{9B5ED00A-5697-4E22-B306-02BF1259E7F4}" dt="2018-09-20T19:51:52.857" v="48" actId="21"/>
          <ac:picMkLst>
            <pc:docMk/>
            <pc:sldMk cId="2471576347" sldId="261"/>
            <ac:picMk id="6" creationId="{DCEB3016-6C9A-4087-B715-5660BC4366EC}"/>
          </ac:picMkLst>
        </pc:picChg>
        <pc:picChg chg="add del mod">
          <ac:chgData name="润萱 舒" userId="c120574afa38f697" providerId="LiveId" clId="{9B5ED00A-5697-4E22-B306-02BF1259E7F4}" dt="2018-09-20T19:51:16.579" v="39" actId="931"/>
          <ac:picMkLst>
            <pc:docMk/>
            <pc:sldMk cId="2471576347" sldId="261"/>
            <ac:picMk id="7" creationId="{203B98D6-9DF2-403B-93D4-2000A4B55F54}"/>
          </ac:picMkLst>
        </pc:picChg>
        <pc:picChg chg="add del mod">
          <ac:chgData name="润萱 舒" userId="c120574afa38f697" providerId="LiveId" clId="{9B5ED00A-5697-4E22-B306-02BF1259E7F4}" dt="2018-09-20T19:51:16.579" v="39" actId="931"/>
          <ac:picMkLst>
            <pc:docMk/>
            <pc:sldMk cId="2471576347" sldId="261"/>
            <ac:picMk id="9" creationId="{4D0BF822-2C73-489F-808E-518CC45ED08A}"/>
          </ac:picMkLst>
        </pc:picChg>
        <pc:picChg chg="add">
          <ac:chgData name="润萱 舒" userId="c120574afa38f697" providerId="LiveId" clId="{9B5ED00A-5697-4E22-B306-02BF1259E7F4}" dt="2018-09-20T19:51:51.997" v="47"/>
          <ac:picMkLst>
            <pc:docMk/>
            <pc:sldMk cId="2471576347" sldId="261"/>
            <ac:picMk id="10" creationId="{660CE343-55A1-4667-ADCE-4C022C4E8D57}"/>
          </ac:picMkLst>
        </pc:picChg>
        <pc:picChg chg="add">
          <ac:chgData name="润萱 舒" userId="c120574afa38f697" providerId="LiveId" clId="{9B5ED00A-5697-4E22-B306-02BF1259E7F4}" dt="2018-09-20T19:52:20.942" v="59"/>
          <ac:picMkLst>
            <pc:docMk/>
            <pc:sldMk cId="2471576347" sldId="261"/>
            <ac:picMk id="11" creationId="{03E47335-29A8-4D6A-B726-C8700D758BF0}"/>
          </ac:picMkLst>
        </pc:picChg>
      </pc:sldChg>
      <pc:sldChg chg="del">
        <pc:chgData name="润萱 舒" userId="c120574afa38f697" providerId="LiveId" clId="{9B5ED00A-5697-4E22-B306-02BF1259E7F4}" dt="2018-09-20T19:50:15.773" v="16" actId="2696"/>
        <pc:sldMkLst>
          <pc:docMk/>
          <pc:sldMk cId="2173956691" sldId="262"/>
        </pc:sldMkLst>
      </pc:sldChg>
      <pc:sldChg chg="del">
        <pc:chgData name="润萱 舒" userId="c120574afa38f697" providerId="LiveId" clId="{9B5ED00A-5697-4E22-B306-02BF1259E7F4}" dt="2018-09-20T19:50:15.818" v="17" actId="2696"/>
        <pc:sldMkLst>
          <pc:docMk/>
          <pc:sldMk cId="549185930" sldId="263"/>
        </pc:sldMkLst>
      </pc:sldChg>
      <pc:sldChg chg="delSp">
        <pc:chgData name="润萱 舒" userId="c120574afa38f697" providerId="LiveId" clId="{9B5ED00A-5697-4E22-B306-02BF1259E7F4}" dt="2018-09-20T19:50:17.783" v="18" actId="21"/>
        <pc:sldMkLst>
          <pc:docMk/>
          <pc:sldMk cId="237437792" sldId="264"/>
        </pc:sldMkLst>
        <pc:picChg chg="del">
          <ac:chgData name="润萱 舒" userId="c120574afa38f697" providerId="LiveId" clId="{9B5ED00A-5697-4E22-B306-02BF1259E7F4}" dt="2018-09-20T19:50:17.783" v="18" actId="21"/>
          <ac:picMkLst>
            <pc:docMk/>
            <pc:sldMk cId="237437792" sldId="264"/>
            <ac:picMk id="3" creationId="{DEF21021-E830-49AC-AE7B-E8C3091A8D3B}"/>
          </ac:picMkLst>
        </pc:picChg>
      </pc:sldChg>
      <pc:sldChg chg="modNotesTx">
        <pc:chgData name="润萱 舒" userId="c120574afa38f697" providerId="LiveId" clId="{9B5ED00A-5697-4E22-B306-02BF1259E7F4}" dt="2018-09-17T20:16:18.059" v="10" actId="20577"/>
        <pc:sldMkLst>
          <pc:docMk/>
          <pc:sldMk cId="2456717101" sldId="269"/>
        </pc:sldMkLst>
      </pc:sldChg>
      <pc:sldChg chg="addSp delSp new add">
        <pc:chgData name="润萱 舒" userId="c120574afa38f697" providerId="LiveId" clId="{9B5ED00A-5697-4E22-B306-02BF1259E7F4}" dt="2018-09-20T19:52:18.769" v="58" actId="478"/>
        <pc:sldMkLst>
          <pc:docMk/>
          <pc:sldMk cId="1200212045" sldId="272"/>
        </pc:sldMkLst>
        <pc:picChg chg="add del">
          <ac:chgData name="润萱 舒" userId="c120574afa38f697" providerId="LiveId" clId="{9B5ED00A-5697-4E22-B306-02BF1259E7F4}" dt="2018-09-20T19:52:16.231" v="56" actId="21"/>
          <ac:picMkLst>
            <pc:docMk/>
            <pc:sldMk cId="1200212045" sldId="272"/>
            <ac:picMk id="2" creationId="{C5761153-AA1C-47CF-9900-138DDD75A3A0}"/>
          </ac:picMkLst>
        </pc:picChg>
        <pc:picChg chg="add del">
          <ac:chgData name="润萱 舒" userId="c120574afa38f697" providerId="LiveId" clId="{9B5ED00A-5697-4E22-B306-02BF1259E7F4}" dt="2018-09-20T19:52:14.964" v="54"/>
          <ac:picMkLst>
            <pc:docMk/>
            <pc:sldMk cId="1200212045" sldId="272"/>
            <ac:picMk id="3" creationId="{04C5C7D2-483B-4006-B689-577B336E9E7A}"/>
          </ac:picMkLst>
        </pc:picChg>
        <pc:picChg chg="add del">
          <ac:chgData name="润萱 舒" userId="c120574afa38f697" providerId="LiveId" clId="{9B5ED00A-5697-4E22-B306-02BF1259E7F4}" dt="2018-09-20T19:52:18.769" v="58" actId="478"/>
          <ac:picMkLst>
            <pc:docMk/>
            <pc:sldMk cId="1200212045" sldId="272"/>
            <ac:picMk id="4" creationId="{CCA4A697-37B7-44F4-8BBE-94964AC61374}"/>
          </ac:picMkLst>
        </pc:picChg>
      </pc:sldChg>
      <pc:sldChg chg="del">
        <pc:chgData name="润萱 舒" userId="c120574afa38f697" providerId="LiveId" clId="{9B5ED00A-5697-4E22-B306-02BF1259E7F4}" dt="2018-09-21T15:03:19.059" v="60" actId="2696"/>
        <pc:sldMkLst>
          <pc:docMk/>
          <pc:sldMk cId="3203387574" sldId="272"/>
        </pc:sldMkLst>
      </pc:sldChg>
      <pc:sldChg chg="modSp add ord">
        <pc:chgData name="润萱 舒" userId="c120574afa38f697" providerId="LiveId" clId="{9B5ED00A-5697-4E22-B306-02BF1259E7F4}" dt="2018-09-21T15:05:52.598" v="144" actId="20577"/>
        <pc:sldMkLst>
          <pc:docMk/>
          <pc:sldMk cId="4131662231" sldId="272"/>
        </pc:sldMkLst>
        <pc:spChg chg="mod">
          <ac:chgData name="润萱 舒" userId="c120574afa38f697" providerId="LiveId" clId="{9B5ED00A-5697-4E22-B306-02BF1259E7F4}" dt="2018-09-21T15:05:52.598" v="144" actId="20577"/>
          <ac:spMkLst>
            <pc:docMk/>
            <pc:sldMk cId="4131662231" sldId="272"/>
            <ac:spMk id="2" creationId="{2F28F050-0920-4980-8952-23939C6C31AE}"/>
          </ac:spMkLst>
        </pc:spChg>
      </pc:sldChg>
      <pc:sldChg chg="del">
        <pc:chgData name="润萱 舒" userId="c120574afa38f697" providerId="LiveId" clId="{9B5ED00A-5697-4E22-B306-02BF1259E7F4}" dt="2018-09-21T15:03:23.302" v="61" actId="2696"/>
        <pc:sldMkLst>
          <pc:docMk/>
          <pc:sldMk cId="1750312804" sldId="27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BE5EC-AF1B-416A-B8E3-CF1B4247E905}" type="doc">
      <dgm:prSet loTypeId="urn:microsoft.com/office/officeart/2018/5/layout/IconCircleOutlineLabelList" loCatId="icon" qsTypeId="urn:microsoft.com/office/officeart/2005/8/quickstyle/simple4" qsCatId="simple" csTypeId="urn:microsoft.com/office/officeart/2018/5/colors/Iconchunking_coloredoutline_accent5_2" csCatId="accent5" phldr="1"/>
      <dgm:spPr/>
      <dgm:t>
        <a:bodyPr/>
        <a:lstStyle/>
        <a:p>
          <a:endParaRPr lang="en-US"/>
        </a:p>
      </dgm:t>
    </dgm:pt>
    <dgm:pt modelId="{C4541359-91FF-4BC4-BCC3-0C558008FF51}">
      <dgm:prSet/>
      <dgm:spPr/>
      <dgm:t>
        <a:bodyPr/>
        <a:lstStyle/>
        <a:p>
          <a:pPr>
            <a:defRPr cap="all"/>
          </a:pPr>
          <a:r>
            <a:rPr lang="en-US"/>
            <a:t>High-tech setting</a:t>
          </a:r>
        </a:p>
      </dgm:t>
    </dgm:pt>
    <dgm:pt modelId="{EAB96545-5E47-41B1-A329-ABD35961EC63}" type="parTrans" cxnId="{A7B8050D-A0E1-4D1F-9235-2D73321FF1A9}">
      <dgm:prSet/>
      <dgm:spPr/>
      <dgm:t>
        <a:bodyPr/>
        <a:lstStyle/>
        <a:p>
          <a:endParaRPr lang="en-US"/>
        </a:p>
      </dgm:t>
    </dgm:pt>
    <dgm:pt modelId="{28371EC0-32FD-42E9-96B2-27913B0DFEE7}" type="sibTrans" cxnId="{A7B8050D-A0E1-4D1F-9235-2D73321FF1A9}">
      <dgm:prSet/>
      <dgm:spPr/>
      <dgm:t>
        <a:bodyPr/>
        <a:lstStyle/>
        <a:p>
          <a:endParaRPr lang="en-US"/>
        </a:p>
      </dgm:t>
    </dgm:pt>
    <dgm:pt modelId="{E9C4BF54-79EE-4E72-BC69-77C6D458A407}">
      <dgm:prSet/>
      <dgm:spPr/>
      <dgm:t>
        <a:bodyPr/>
        <a:lstStyle/>
        <a:p>
          <a:pPr>
            <a:defRPr cap="all"/>
          </a:pPr>
          <a:r>
            <a:rPr lang="en-US"/>
            <a:t>Fantasy world with magics and sorcery</a:t>
          </a:r>
        </a:p>
      </dgm:t>
    </dgm:pt>
    <dgm:pt modelId="{BB553D12-6885-4DBA-9536-DB163B4E46C5}" type="parTrans" cxnId="{482B7298-B8AB-4107-A992-6B4B4DB10E6D}">
      <dgm:prSet/>
      <dgm:spPr/>
      <dgm:t>
        <a:bodyPr/>
        <a:lstStyle/>
        <a:p>
          <a:endParaRPr lang="en-US"/>
        </a:p>
      </dgm:t>
    </dgm:pt>
    <dgm:pt modelId="{11157FAC-82CD-4994-81B7-A38168235382}" type="sibTrans" cxnId="{482B7298-B8AB-4107-A992-6B4B4DB10E6D}">
      <dgm:prSet/>
      <dgm:spPr/>
      <dgm:t>
        <a:bodyPr/>
        <a:lstStyle/>
        <a:p>
          <a:endParaRPr lang="en-US"/>
        </a:p>
      </dgm:t>
    </dgm:pt>
    <dgm:pt modelId="{920A39AE-236B-4EA5-93FA-594B86E4A5BD}">
      <dgm:prSet/>
      <dgm:spPr/>
      <dgm:t>
        <a:bodyPr/>
        <a:lstStyle/>
        <a:p>
          <a:pPr>
            <a:defRPr cap="all"/>
          </a:pPr>
          <a:r>
            <a:rPr lang="en-US" dirty="0"/>
            <a:t>Magics are developed through science</a:t>
          </a:r>
        </a:p>
      </dgm:t>
    </dgm:pt>
    <dgm:pt modelId="{61A73B5B-D96F-402A-9251-2F2F33FC5BBF}" type="parTrans" cxnId="{1E0454D2-72FA-4009-B4EC-8348C8F8173F}">
      <dgm:prSet/>
      <dgm:spPr/>
      <dgm:t>
        <a:bodyPr/>
        <a:lstStyle/>
        <a:p>
          <a:endParaRPr lang="en-US"/>
        </a:p>
      </dgm:t>
    </dgm:pt>
    <dgm:pt modelId="{C6593650-10EC-4901-8A85-C49D43F7560A}" type="sibTrans" cxnId="{1E0454D2-72FA-4009-B4EC-8348C8F8173F}">
      <dgm:prSet/>
      <dgm:spPr/>
      <dgm:t>
        <a:bodyPr/>
        <a:lstStyle/>
        <a:p>
          <a:endParaRPr lang="en-US"/>
        </a:p>
      </dgm:t>
    </dgm:pt>
    <dgm:pt modelId="{77C1DF35-FE1A-4BF2-A60C-C818A498C40D}">
      <dgm:prSet/>
      <dgm:spPr/>
      <dgm:t>
        <a:bodyPr/>
        <a:lstStyle/>
        <a:p>
          <a:pPr>
            <a:defRPr cap="all"/>
          </a:pPr>
          <a:r>
            <a:rPr lang="en-US" dirty="0"/>
            <a:t>Adventure RPG</a:t>
          </a:r>
        </a:p>
      </dgm:t>
    </dgm:pt>
    <dgm:pt modelId="{BE16122E-081A-4E35-AFD4-44802AFA2AA6}" type="parTrans" cxnId="{36D0B1C4-E8FC-4716-8106-78A26F47739D}">
      <dgm:prSet/>
      <dgm:spPr/>
      <dgm:t>
        <a:bodyPr/>
        <a:lstStyle/>
        <a:p>
          <a:endParaRPr lang="en-US"/>
        </a:p>
      </dgm:t>
    </dgm:pt>
    <dgm:pt modelId="{99880824-81B2-4F2A-B01A-CA00C6AC8074}" type="sibTrans" cxnId="{36D0B1C4-E8FC-4716-8106-78A26F47739D}">
      <dgm:prSet/>
      <dgm:spPr/>
      <dgm:t>
        <a:bodyPr/>
        <a:lstStyle/>
        <a:p>
          <a:endParaRPr lang="en-US"/>
        </a:p>
      </dgm:t>
    </dgm:pt>
    <dgm:pt modelId="{A1DE19D5-349E-4FDD-BF09-A3BA4281DD83}" type="pres">
      <dgm:prSet presAssocID="{6EBBE5EC-AF1B-416A-B8E3-CF1B4247E905}" presName="root" presStyleCnt="0">
        <dgm:presLayoutVars>
          <dgm:dir/>
          <dgm:resizeHandles val="exact"/>
        </dgm:presLayoutVars>
      </dgm:prSet>
      <dgm:spPr/>
    </dgm:pt>
    <dgm:pt modelId="{18A9E104-06CA-44F3-9541-3F4F4B390D0C}" type="pres">
      <dgm:prSet presAssocID="{C4541359-91FF-4BC4-BCC3-0C558008FF51}" presName="compNode" presStyleCnt="0"/>
      <dgm:spPr/>
    </dgm:pt>
    <dgm:pt modelId="{18EBA671-86C9-429E-9C42-EADDCC4C20E3}" type="pres">
      <dgm:prSet presAssocID="{C4541359-91FF-4BC4-BCC3-0C558008FF51}" presName="iconBgRect" presStyleLbl="trAlignAcc1" presStyleIdx="0" presStyleCnt="4"/>
      <dgm:spPr/>
    </dgm:pt>
    <dgm:pt modelId="{71C54F31-A514-40E9-A0E5-76D19997174E}" type="pres">
      <dgm:prSet presAssocID="{C4541359-91FF-4BC4-BCC3-0C558008FF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0BD56D12-857B-421D-BA4B-5AEE1BEC0AF5}" type="pres">
      <dgm:prSet presAssocID="{C4541359-91FF-4BC4-BCC3-0C558008FF51}" presName="spaceRect" presStyleCnt="0"/>
      <dgm:spPr/>
    </dgm:pt>
    <dgm:pt modelId="{02FB49E1-DFFC-41E3-9139-4D235B3E05DA}" type="pres">
      <dgm:prSet presAssocID="{C4541359-91FF-4BC4-BCC3-0C558008FF51}" presName="textRect" presStyleLbl="revTx" presStyleIdx="0" presStyleCnt="4">
        <dgm:presLayoutVars>
          <dgm:chMax val="1"/>
          <dgm:chPref val="1"/>
        </dgm:presLayoutVars>
      </dgm:prSet>
      <dgm:spPr/>
    </dgm:pt>
    <dgm:pt modelId="{E3E9DCA8-A287-4FDF-80AF-455A5962D57A}" type="pres">
      <dgm:prSet presAssocID="{28371EC0-32FD-42E9-96B2-27913B0DFEE7}" presName="sibTrans" presStyleCnt="0"/>
      <dgm:spPr/>
    </dgm:pt>
    <dgm:pt modelId="{34DCAF8C-F97E-446D-825A-4C8384ACC600}" type="pres">
      <dgm:prSet presAssocID="{E9C4BF54-79EE-4E72-BC69-77C6D458A407}" presName="compNode" presStyleCnt="0"/>
      <dgm:spPr/>
    </dgm:pt>
    <dgm:pt modelId="{04D39D49-527A-431F-B0CA-3F98D3B89906}" type="pres">
      <dgm:prSet presAssocID="{E9C4BF54-79EE-4E72-BC69-77C6D458A407}" presName="iconBgRect" presStyleLbl="trAlignAcc1" presStyleIdx="1" presStyleCnt="4"/>
      <dgm:spPr/>
    </dgm:pt>
    <dgm:pt modelId="{05242806-1CDD-4C02-BE56-33F015B32F48}" type="pres">
      <dgm:prSet presAssocID="{E9C4BF54-79EE-4E72-BC69-77C6D458A4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7377924-01C5-4375-BA5E-5AE9AAA6FC30}" type="pres">
      <dgm:prSet presAssocID="{E9C4BF54-79EE-4E72-BC69-77C6D458A407}" presName="spaceRect" presStyleCnt="0"/>
      <dgm:spPr/>
    </dgm:pt>
    <dgm:pt modelId="{21FB56E8-A7D4-4A1B-843C-B903CB490764}" type="pres">
      <dgm:prSet presAssocID="{E9C4BF54-79EE-4E72-BC69-77C6D458A407}" presName="textRect" presStyleLbl="revTx" presStyleIdx="1" presStyleCnt="4">
        <dgm:presLayoutVars>
          <dgm:chMax val="1"/>
          <dgm:chPref val="1"/>
        </dgm:presLayoutVars>
      </dgm:prSet>
      <dgm:spPr/>
    </dgm:pt>
    <dgm:pt modelId="{E36C41D9-AEAD-4CA8-B893-4B998528B8DF}" type="pres">
      <dgm:prSet presAssocID="{11157FAC-82CD-4994-81B7-A38168235382}" presName="sibTrans" presStyleCnt="0"/>
      <dgm:spPr/>
    </dgm:pt>
    <dgm:pt modelId="{E739E74E-9EFA-4E45-9811-F997DE7BAFE1}" type="pres">
      <dgm:prSet presAssocID="{920A39AE-236B-4EA5-93FA-594B86E4A5BD}" presName="compNode" presStyleCnt="0"/>
      <dgm:spPr/>
    </dgm:pt>
    <dgm:pt modelId="{2C575CF9-7E32-4C77-83E1-55C27EB48A71}" type="pres">
      <dgm:prSet presAssocID="{920A39AE-236B-4EA5-93FA-594B86E4A5BD}" presName="iconBgRect" presStyleLbl="trAlignAcc1" presStyleIdx="2" presStyleCnt="4"/>
      <dgm:spPr/>
    </dgm:pt>
    <dgm:pt modelId="{23B311AA-7223-43BB-8CC7-472AA788DCE0}" type="pres">
      <dgm:prSet presAssocID="{920A39AE-236B-4EA5-93FA-594B86E4A5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10C2022-89F9-4338-BCFF-2CBC633BB6D7}" type="pres">
      <dgm:prSet presAssocID="{920A39AE-236B-4EA5-93FA-594B86E4A5BD}" presName="spaceRect" presStyleCnt="0"/>
      <dgm:spPr/>
    </dgm:pt>
    <dgm:pt modelId="{FFEAB4F6-26B5-46A1-A63B-C1106B4361DF}" type="pres">
      <dgm:prSet presAssocID="{920A39AE-236B-4EA5-93FA-594B86E4A5BD}" presName="textRect" presStyleLbl="revTx" presStyleIdx="2" presStyleCnt="4">
        <dgm:presLayoutVars>
          <dgm:chMax val="1"/>
          <dgm:chPref val="1"/>
        </dgm:presLayoutVars>
      </dgm:prSet>
      <dgm:spPr/>
    </dgm:pt>
    <dgm:pt modelId="{1E0F163B-2A2E-424D-902F-660D1654119E}" type="pres">
      <dgm:prSet presAssocID="{C6593650-10EC-4901-8A85-C49D43F7560A}" presName="sibTrans" presStyleCnt="0"/>
      <dgm:spPr/>
    </dgm:pt>
    <dgm:pt modelId="{C167F5EC-7079-4B38-B546-DF83CC8B57DB}" type="pres">
      <dgm:prSet presAssocID="{77C1DF35-FE1A-4BF2-A60C-C818A498C40D}" presName="compNode" presStyleCnt="0"/>
      <dgm:spPr/>
    </dgm:pt>
    <dgm:pt modelId="{626B3AFA-B950-4CF3-80CB-7D7E89A07849}" type="pres">
      <dgm:prSet presAssocID="{77C1DF35-FE1A-4BF2-A60C-C818A498C40D}" presName="iconBgRect" presStyleLbl="trAlignAcc1" presStyleIdx="3" presStyleCnt="4"/>
      <dgm:spPr/>
    </dgm:pt>
    <dgm:pt modelId="{22655D6B-E3BB-403B-AFDE-5AF1FB670A8F}" type="pres">
      <dgm:prSet presAssocID="{77C1DF35-FE1A-4BF2-A60C-C818A498C4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fire"/>
        </a:ext>
      </dgm:extLst>
    </dgm:pt>
    <dgm:pt modelId="{3FB9388C-99A1-480F-AED3-AD385E2DB660}" type="pres">
      <dgm:prSet presAssocID="{77C1DF35-FE1A-4BF2-A60C-C818A498C40D}" presName="spaceRect" presStyleCnt="0"/>
      <dgm:spPr/>
    </dgm:pt>
    <dgm:pt modelId="{D2E6A7B2-34A5-4F4F-9312-39B5E76117CE}" type="pres">
      <dgm:prSet presAssocID="{77C1DF35-FE1A-4BF2-A60C-C818A498C4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B8050D-A0E1-4D1F-9235-2D73321FF1A9}" srcId="{6EBBE5EC-AF1B-416A-B8E3-CF1B4247E905}" destId="{C4541359-91FF-4BC4-BCC3-0C558008FF51}" srcOrd="0" destOrd="0" parTransId="{EAB96545-5E47-41B1-A329-ABD35961EC63}" sibTransId="{28371EC0-32FD-42E9-96B2-27913B0DFEE7}"/>
    <dgm:cxn modelId="{5500EA18-7861-4920-9BCE-7216D284005F}" type="presOf" srcId="{77C1DF35-FE1A-4BF2-A60C-C818A498C40D}" destId="{D2E6A7B2-34A5-4F4F-9312-39B5E76117CE}" srcOrd="0" destOrd="0" presId="urn:microsoft.com/office/officeart/2018/5/layout/IconCircleOutlineLabelList"/>
    <dgm:cxn modelId="{482B7298-B8AB-4107-A992-6B4B4DB10E6D}" srcId="{6EBBE5EC-AF1B-416A-B8E3-CF1B4247E905}" destId="{E9C4BF54-79EE-4E72-BC69-77C6D458A407}" srcOrd="1" destOrd="0" parTransId="{BB553D12-6885-4DBA-9536-DB163B4E46C5}" sibTransId="{11157FAC-82CD-4994-81B7-A38168235382}"/>
    <dgm:cxn modelId="{32119A99-2655-4BCE-894B-2E63CA328C25}" type="presOf" srcId="{920A39AE-236B-4EA5-93FA-594B86E4A5BD}" destId="{FFEAB4F6-26B5-46A1-A63B-C1106B4361DF}" srcOrd="0" destOrd="0" presId="urn:microsoft.com/office/officeart/2018/5/layout/IconCircleOutlineLabelList"/>
    <dgm:cxn modelId="{9F6DAD9A-99A8-4BFF-96F3-BF852F411723}" type="presOf" srcId="{C4541359-91FF-4BC4-BCC3-0C558008FF51}" destId="{02FB49E1-DFFC-41E3-9139-4D235B3E05DA}" srcOrd="0" destOrd="0" presId="urn:microsoft.com/office/officeart/2018/5/layout/IconCircleOutlineLabelList"/>
    <dgm:cxn modelId="{232787B2-B5FE-4E1C-8390-60A60F29DE47}" type="presOf" srcId="{E9C4BF54-79EE-4E72-BC69-77C6D458A407}" destId="{21FB56E8-A7D4-4A1B-843C-B903CB490764}" srcOrd="0" destOrd="0" presId="urn:microsoft.com/office/officeart/2018/5/layout/IconCircleOutlineLabelList"/>
    <dgm:cxn modelId="{36D0B1C4-E8FC-4716-8106-78A26F47739D}" srcId="{6EBBE5EC-AF1B-416A-B8E3-CF1B4247E905}" destId="{77C1DF35-FE1A-4BF2-A60C-C818A498C40D}" srcOrd="3" destOrd="0" parTransId="{BE16122E-081A-4E35-AFD4-44802AFA2AA6}" sibTransId="{99880824-81B2-4F2A-B01A-CA00C6AC8074}"/>
    <dgm:cxn modelId="{1E0454D2-72FA-4009-B4EC-8348C8F8173F}" srcId="{6EBBE5EC-AF1B-416A-B8E3-CF1B4247E905}" destId="{920A39AE-236B-4EA5-93FA-594B86E4A5BD}" srcOrd="2" destOrd="0" parTransId="{61A73B5B-D96F-402A-9251-2F2F33FC5BBF}" sibTransId="{C6593650-10EC-4901-8A85-C49D43F7560A}"/>
    <dgm:cxn modelId="{A5F06DED-BE98-487B-872C-130080895AC2}" type="presOf" srcId="{6EBBE5EC-AF1B-416A-B8E3-CF1B4247E905}" destId="{A1DE19D5-349E-4FDD-BF09-A3BA4281DD83}" srcOrd="0" destOrd="0" presId="urn:microsoft.com/office/officeart/2018/5/layout/IconCircleOutlineLabelList"/>
    <dgm:cxn modelId="{DB1D8763-503B-41DD-B1CD-2FAA58EE7A61}" type="presParOf" srcId="{A1DE19D5-349E-4FDD-BF09-A3BA4281DD83}" destId="{18A9E104-06CA-44F3-9541-3F4F4B390D0C}" srcOrd="0" destOrd="0" presId="urn:microsoft.com/office/officeart/2018/5/layout/IconCircleOutlineLabelList"/>
    <dgm:cxn modelId="{6CDAE1C5-06C1-4697-BB81-28DB0AF6B9B2}" type="presParOf" srcId="{18A9E104-06CA-44F3-9541-3F4F4B390D0C}" destId="{18EBA671-86C9-429E-9C42-EADDCC4C20E3}" srcOrd="0" destOrd="0" presId="urn:microsoft.com/office/officeart/2018/5/layout/IconCircleOutlineLabelList"/>
    <dgm:cxn modelId="{F219C7FB-540A-4F37-AA40-D44ACECAD6CA}" type="presParOf" srcId="{18A9E104-06CA-44F3-9541-3F4F4B390D0C}" destId="{71C54F31-A514-40E9-A0E5-76D19997174E}" srcOrd="1" destOrd="0" presId="urn:microsoft.com/office/officeart/2018/5/layout/IconCircleOutlineLabelList"/>
    <dgm:cxn modelId="{D3125CBF-FD3D-481B-A2A3-D0E09A4C16F5}" type="presParOf" srcId="{18A9E104-06CA-44F3-9541-3F4F4B390D0C}" destId="{0BD56D12-857B-421D-BA4B-5AEE1BEC0AF5}" srcOrd="2" destOrd="0" presId="urn:microsoft.com/office/officeart/2018/5/layout/IconCircleOutlineLabelList"/>
    <dgm:cxn modelId="{CD4404BE-A3C9-49A5-B47D-5E42D0D1B034}" type="presParOf" srcId="{18A9E104-06CA-44F3-9541-3F4F4B390D0C}" destId="{02FB49E1-DFFC-41E3-9139-4D235B3E05DA}" srcOrd="3" destOrd="0" presId="urn:microsoft.com/office/officeart/2018/5/layout/IconCircleOutlineLabelList"/>
    <dgm:cxn modelId="{91AA500A-AC1A-4184-A11A-06B31AFF0295}" type="presParOf" srcId="{A1DE19D5-349E-4FDD-BF09-A3BA4281DD83}" destId="{E3E9DCA8-A287-4FDF-80AF-455A5962D57A}" srcOrd="1" destOrd="0" presId="urn:microsoft.com/office/officeart/2018/5/layout/IconCircleOutlineLabelList"/>
    <dgm:cxn modelId="{E00299C6-B71C-4A20-8339-D591356F70F8}" type="presParOf" srcId="{A1DE19D5-349E-4FDD-BF09-A3BA4281DD83}" destId="{34DCAF8C-F97E-446D-825A-4C8384ACC600}" srcOrd="2" destOrd="0" presId="urn:microsoft.com/office/officeart/2018/5/layout/IconCircleOutlineLabelList"/>
    <dgm:cxn modelId="{9220D18F-BB01-4FB5-B390-B33B4D339386}" type="presParOf" srcId="{34DCAF8C-F97E-446D-825A-4C8384ACC600}" destId="{04D39D49-527A-431F-B0CA-3F98D3B89906}" srcOrd="0" destOrd="0" presId="urn:microsoft.com/office/officeart/2018/5/layout/IconCircleOutlineLabelList"/>
    <dgm:cxn modelId="{83780A8E-A5AF-4952-ACFB-D37E1E0B683B}" type="presParOf" srcId="{34DCAF8C-F97E-446D-825A-4C8384ACC600}" destId="{05242806-1CDD-4C02-BE56-33F015B32F48}" srcOrd="1" destOrd="0" presId="urn:microsoft.com/office/officeart/2018/5/layout/IconCircleOutlineLabelList"/>
    <dgm:cxn modelId="{22043537-79A5-4A03-B647-01AEA6F29AC5}" type="presParOf" srcId="{34DCAF8C-F97E-446D-825A-4C8384ACC600}" destId="{B7377924-01C5-4375-BA5E-5AE9AAA6FC30}" srcOrd="2" destOrd="0" presId="urn:microsoft.com/office/officeart/2018/5/layout/IconCircleOutlineLabelList"/>
    <dgm:cxn modelId="{74B6C7D3-46B7-445E-9F92-32EDF5C36F0E}" type="presParOf" srcId="{34DCAF8C-F97E-446D-825A-4C8384ACC600}" destId="{21FB56E8-A7D4-4A1B-843C-B903CB490764}" srcOrd="3" destOrd="0" presId="urn:microsoft.com/office/officeart/2018/5/layout/IconCircleOutlineLabelList"/>
    <dgm:cxn modelId="{AA09F2A6-E7C3-47B7-999F-3E9D185C3538}" type="presParOf" srcId="{A1DE19D5-349E-4FDD-BF09-A3BA4281DD83}" destId="{E36C41D9-AEAD-4CA8-B893-4B998528B8DF}" srcOrd="3" destOrd="0" presId="urn:microsoft.com/office/officeart/2018/5/layout/IconCircleOutlineLabelList"/>
    <dgm:cxn modelId="{16F8B534-7120-4C1B-AB8F-576BF0DF69F4}" type="presParOf" srcId="{A1DE19D5-349E-4FDD-BF09-A3BA4281DD83}" destId="{E739E74E-9EFA-4E45-9811-F997DE7BAFE1}" srcOrd="4" destOrd="0" presId="urn:microsoft.com/office/officeart/2018/5/layout/IconCircleOutlineLabelList"/>
    <dgm:cxn modelId="{08D9291F-254C-408A-B60B-154D334F9D8D}" type="presParOf" srcId="{E739E74E-9EFA-4E45-9811-F997DE7BAFE1}" destId="{2C575CF9-7E32-4C77-83E1-55C27EB48A71}" srcOrd="0" destOrd="0" presId="urn:microsoft.com/office/officeart/2018/5/layout/IconCircleOutlineLabelList"/>
    <dgm:cxn modelId="{FAAD51BA-A163-45B7-9796-7686DE965ED7}" type="presParOf" srcId="{E739E74E-9EFA-4E45-9811-F997DE7BAFE1}" destId="{23B311AA-7223-43BB-8CC7-472AA788DCE0}" srcOrd="1" destOrd="0" presId="urn:microsoft.com/office/officeart/2018/5/layout/IconCircleOutlineLabelList"/>
    <dgm:cxn modelId="{1A1D18AF-FA9A-40F9-AF83-E664DB8F43EF}" type="presParOf" srcId="{E739E74E-9EFA-4E45-9811-F997DE7BAFE1}" destId="{810C2022-89F9-4338-BCFF-2CBC633BB6D7}" srcOrd="2" destOrd="0" presId="urn:microsoft.com/office/officeart/2018/5/layout/IconCircleOutlineLabelList"/>
    <dgm:cxn modelId="{F3B5709D-1171-41B3-893B-605B28D061BB}" type="presParOf" srcId="{E739E74E-9EFA-4E45-9811-F997DE7BAFE1}" destId="{FFEAB4F6-26B5-46A1-A63B-C1106B4361DF}" srcOrd="3" destOrd="0" presId="urn:microsoft.com/office/officeart/2018/5/layout/IconCircleOutlineLabelList"/>
    <dgm:cxn modelId="{D4117736-8295-4F56-8A6A-2B998E244A60}" type="presParOf" srcId="{A1DE19D5-349E-4FDD-BF09-A3BA4281DD83}" destId="{1E0F163B-2A2E-424D-902F-660D1654119E}" srcOrd="5" destOrd="0" presId="urn:microsoft.com/office/officeart/2018/5/layout/IconCircleOutlineLabelList"/>
    <dgm:cxn modelId="{5CEC347A-AE8A-4903-B740-4B6A3C7F184F}" type="presParOf" srcId="{A1DE19D5-349E-4FDD-BF09-A3BA4281DD83}" destId="{C167F5EC-7079-4B38-B546-DF83CC8B57DB}" srcOrd="6" destOrd="0" presId="urn:microsoft.com/office/officeart/2018/5/layout/IconCircleOutlineLabelList"/>
    <dgm:cxn modelId="{BB7065AE-26AA-4954-B440-A66F7CAB98DB}" type="presParOf" srcId="{C167F5EC-7079-4B38-B546-DF83CC8B57DB}" destId="{626B3AFA-B950-4CF3-80CB-7D7E89A07849}" srcOrd="0" destOrd="0" presId="urn:microsoft.com/office/officeart/2018/5/layout/IconCircleOutlineLabelList"/>
    <dgm:cxn modelId="{A4DA52BF-63B5-4741-8340-51634614407E}" type="presParOf" srcId="{C167F5EC-7079-4B38-B546-DF83CC8B57DB}" destId="{22655D6B-E3BB-403B-AFDE-5AF1FB670A8F}" srcOrd="1" destOrd="0" presId="urn:microsoft.com/office/officeart/2018/5/layout/IconCircleOutlineLabelList"/>
    <dgm:cxn modelId="{E8071993-3294-49AE-9680-6001980F059D}" type="presParOf" srcId="{C167F5EC-7079-4B38-B546-DF83CC8B57DB}" destId="{3FB9388C-99A1-480F-AED3-AD385E2DB660}" srcOrd="2" destOrd="0" presId="urn:microsoft.com/office/officeart/2018/5/layout/IconCircleOutlineLabelList"/>
    <dgm:cxn modelId="{F9A5C49C-94B1-4202-8166-02205FF707FD}" type="presParOf" srcId="{C167F5EC-7079-4B38-B546-DF83CC8B57DB}" destId="{D2E6A7B2-34A5-4F4F-9312-39B5E76117CE}" srcOrd="3" destOrd="0" presId="urn:microsoft.com/office/officeart/2018/5/layout/IconCircleOutlin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BA671-86C9-429E-9C42-EADDCC4C20E3}">
      <dsp:nvSpPr>
        <dsp:cNvPr id="0" name=""/>
        <dsp:cNvSpPr/>
      </dsp:nvSpPr>
      <dsp:spPr>
        <a:xfrm>
          <a:off x="800671" y="381689"/>
          <a:ext cx="1256587" cy="125658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54F31-A514-40E9-A0E5-76D19997174E}">
      <dsp:nvSpPr>
        <dsp:cNvPr id="0" name=""/>
        <dsp:cNvSpPr/>
      </dsp:nvSpPr>
      <dsp:spPr>
        <a:xfrm>
          <a:off x="1068468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FB49E1-DFFC-41E3-9139-4D235B3E05DA}">
      <dsp:nvSpPr>
        <dsp:cNvPr id="0" name=""/>
        <dsp:cNvSpPr/>
      </dsp:nvSpPr>
      <dsp:spPr>
        <a:xfrm>
          <a:off x="398975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High-tech setting</a:t>
          </a:r>
        </a:p>
      </dsp:txBody>
      <dsp:txXfrm>
        <a:off x="398975" y="2029674"/>
        <a:ext cx="2059980" cy="720000"/>
      </dsp:txXfrm>
    </dsp:sp>
    <dsp:sp modelId="{04D39D49-527A-431F-B0CA-3F98D3B89906}">
      <dsp:nvSpPr>
        <dsp:cNvPr id="0" name=""/>
        <dsp:cNvSpPr/>
      </dsp:nvSpPr>
      <dsp:spPr>
        <a:xfrm>
          <a:off x="3221147" y="381689"/>
          <a:ext cx="1256587" cy="125658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42806-1CDD-4C02-BE56-33F015B32F48}">
      <dsp:nvSpPr>
        <dsp:cNvPr id="0" name=""/>
        <dsp:cNvSpPr/>
      </dsp:nvSpPr>
      <dsp:spPr>
        <a:xfrm>
          <a:off x="3488945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FB56E8-A7D4-4A1B-843C-B903CB490764}">
      <dsp:nvSpPr>
        <dsp:cNvPr id="0" name=""/>
        <dsp:cNvSpPr/>
      </dsp:nvSpPr>
      <dsp:spPr>
        <a:xfrm>
          <a:off x="2819451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Fantasy world with magics and sorcery</a:t>
          </a:r>
        </a:p>
      </dsp:txBody>
      <dsp:txXfrm>
        <a:off x="2819451" y="2029674"/>
        <a:ext cx="2059980" cy="720000"/>
      </dsp:txXfrm>
    </dsp:sp>
    <dsp:sp modelId="{2C575CF9-7E32-4C77-83E1-55C27EB48A71}">
      <dsp:nvSpPr>
        <dsp:cNvPr id="0" name=""/>
        <dsp:cNvSpPr/>
      </dsp:nvSpPr>
      <dsp:spPr>
        <a:xfrm>
          <a:off x="5641624" y="381689"/>
          <a:ext cx="1256587" cy="125658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311AA-7223-43BB-8CC7-472AA788DCE0}">
      <dsp:nvSpPr>
        <dsp:cNvPr id="0" name=""/>
        <dsp:cNvSpPr/>
      </dsp:nvSpPr>
      <dsp:spPr>
        <a:xfrm>
          <a:off x="5909421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EAB4F6-26B5-46A1-A63B-C1106B4361DF}">
      <dsp:nvSpPr>
        <dsp:cNvPr id="0" name=""/>
        <dsp:cNvSpPr/>
      </dsp:nvSpPr>
      <dsp:spPr>
        <a:xfrm>
          <a:off x="5239928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Magics are developed through science</a:t>
          </a:r>
        </a:p>
      </dsp:txBody>
      <dsp:txXfrm>
        <a:off x="5239928" y="2029674"/>
        <a:ext cx="2059980" cy="720000"/>
      </dsp:txXfrm>
    </dsp:sp>
    <dsp:sp modelId="{626B3AFA-B950-4CF3-80CB-7D7E89A07849}">
      <dsp:nvSpPr>
        <dsp:cNvPr id="0" name=""/>
        <dsp:cNvSpPr/>
      </dsp:nvSpPr>
      <dsp:spPr>
        <a:xfrm>
          <a:off x="8062100" y="381689"/>
          <a:ext cx="1256587" cy="125658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55D6B-E3BB-403B-AFDE-5AF1FB670A8F}">
      <dsp:nvSpPr>
        <dsp:cNvPr id="0" name=""/>
        <dsp:cNvSpPr/>
      </dsp:nvSpPr>
      <dsp:spPr>
        <a:xfrm>
          <a:off x="8329898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E6A7B2-34A5-4F4F-9312-39B5E76117CE}">
      <dsp:nvSpPr>
        <dsp:cNvPr id="0" name=""/>
        <dsp:cNvSpPr/>
      </dsp:nvSpPr>
      <dsp:spPr>
        <a:xfrm>
          <a:off x="7660404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Adventure RPG</a:t>
          </a:r>
        </a:p>
      </dsp:txBody>
      <dsp:txXfrm>
        <a:off x="7660404" y="2029674"/>
        <a:ext cx="20599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OutlineLabelList">
  <dgm:title val="Icon Circle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7DF32-BED3-471B-BD2C-A69295A75811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75EBD-1CB8-439A-92B0-1505FE580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5EBD-1CB8-439A-92B0-1505FE580B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player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develop some new kind of spells by doing scientific researches.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5EBD-1CB8-439A-92B0-1505FE580B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5EBD-1CB8-439A-92B0-1505FE580B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 idea: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story happens in a high-tech planet, where some kind of magic or sorcery are developed by science and technology. The player plays as a magician with a solid skill of casting and researching magic spells to completes his or her adventure in this “Fantasy High-Tech World”.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5EBD-1CB8-439A-92B0-1505FE580B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0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5EBD-1CB8-439A-92B0-1505FE580B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5EBD-1CB8-439A-92B0-1505FE580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5EBD-1CB8-439A-92B0-1505FE580B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5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the magic and fantasy element in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Witcher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high-tech setting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 Wars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create a world even more fantasy. The so-called high-tech magic emphasizes both magical skillsets and technological research and development. The story, like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Witcher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 Wars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can be an epic adventure.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5EBD-1CB8-439A-92B0-1505FE580B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5EBD-1CB8-439A-92B0-1505FE580B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 gameplay will be like the adventure RPG games. The player, as a scholar in researching and developing magic spells, will meet many friends and enemies, and complete his great adventure. The player uses magic spells to attack or defense.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5EBD-1CB8-439A-92B0-1505FE580B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player levels up, he can not only have his basic abilities like ATK or DEF increased, which is a basic element in RPG games, but also get some new spell pieces and research points.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5EBD-1CB8-439A-92B0-1505FE580B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368B-0B91-4D13-9F15-5C8BB672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66DF5-1FB4-4F6D-A852-C63F4D303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7A2C-FAA7-4E9E-B95C-9034AE60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77EA-9849-4B08-8015-4D6BA354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3B66-31A5-4FD9-ACDA-494A4F17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9187-D4FB-44DD-9E89-DF18154A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F815F-CD01-4B0B-A3F1-A2E67AF3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B099-1870-4CBB-832C-457BFCB0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EE2-A006-43EB-BA5D-13C59094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1F11-5CBA-4926-A44A-C1FD9913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9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78BD2-21B0-46C8-B2C7-2A4FC0FB3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2CB95-BDD1-47D1-A2F6-312AE352E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DEB7-599F-44F0-AFAE-1AD671E6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9217-3CE1-4A6B-B8E3-28B4F43C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05C61-AEA1-4FC8-A896-39F729A4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7D3F-8A13-43DE-9A5A-C61BBCE7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201B-58A8-41ED-8CDA-17570DC9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6703-FD83-4AB4-AD5E-F9081916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A05C-0564-4209-AF90-3171B6F2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4930-B55A-49EA-A265-2056BF3C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1533-096B-438D-A6E2-81262C94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BB670-6529-432B-896E-9DED4CB3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F3E5-C1E9-4BA7-93DC-FEE5C73C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CED4-8328-498D-88E8-BA37941E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3104-A4DA-450A-824C-58CB612D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7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4AE-49E9-4857-BB5F-D4A7BE55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2BE0-E7FF-449C-8D2A-034D7D7CE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342E0-F1C2-4520-8511-FD964E28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DBA3A-B691-40CC-A6E2-742E1105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AD8B-A239-454D-8EA2-B7AFF762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C8FDF-3487-4FD2-B8AA-2ECAA00B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CE57-F082-4BEB-88EB-3CCEE80D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7B12-FC6D-4DB0-B42E-0EC40193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BB404-415B-4513-A6C8-73FA5B5ED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E18D9-ABE1-4034-B136-1E2719578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723C0-5CCA-4594-B2A9-B4511962B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51527-8662-43C4-92BF-67646C29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1E973-3997-4742-BDF4-538063DD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70648-2F2F-42B3-8317-CE9B5783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C2EE-91F5-44D6-8962-D3A4D6B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A000E-A517-4C17-BD2D-27DC28A1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FB57A-7907-4526-85A7-600CFAF6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5581-8ADA-41D3-8E3E-CBC0FC07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B606B-A619-4230-985C-0AB74513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DF6EC-1F60-49A9-A782-A2BE9B5B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4AD62-669D-41E1-B31D-B8BEA801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F96-1098-44CE-A28F-34F8C0DD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9066-3FF3-44C5-A99E-3884219D3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3356F-1147-4B47-A7A9-96DC8D8A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61EE-EAB8-47BD-9B2B-C798EC7E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A362B-6D47-4A16-ACA9-4D86F869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E1120-0199-40FE-B84B-D5373A0C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714F-CCD8-4CEA-8A70-1BACE01A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A3D22-13E8-4C5F-ADC4-42D0DCCD5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193A9-CD7F-43AA-8CB9-51BE19F4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CD528-7243-467A-854F-31F3B15A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39A1D-4C31-4689-A2E1-5C1CB579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4973D-7EED-4FDC-AB78-37BECF0D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ADAF3-0645-4492-A4A9-843766B1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EDCD6-97EC-4F88-93B2-13647D99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BB727-6466-4720-A118-0CF40D7D2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10A09-7972-41A3-BE86-025F544281DB}" type="datetimeFigureOut">
              <a:rPr lang="en-US" smtClean="0"/>
              <a:t>2018-09-21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79E6-3621-46D1-92BD-4E1598476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8A6F-E1EA-499A-A474-9671A4C4D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27EE8-C20A-4B20-8233-F9027FF8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BA8A7-EBAC-4E75-B18F-80ED14436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4"/>
            <a:ext cx="6105194" cy="153229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Group 1 Pitch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E703-1AD3-40AB-85A9-76F7DC1C3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3575958"/>
            <a:ext cx="6105194" cy="25587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Emma Banks</a:t>
            </a:r>
          </a:p>
          <a:p>
            <a:r>
              <a:rPr lang="en-US" dirty="0">
                <a:solidFill>
                  <a:srgbClr val="FFFFFF"/>
                </a:solidFill>
              </a:rPr>
              <a:t>Shantanu </a:t>
            </a:r>
            <a:r>
              <a:rPr lang="en-US" dirty="0" err="1">
                <a:solidFill>
                  <a:srgbClr val="FFFFFF"/>
                </a:solidFill>
              </a:rPr>
              <a:t>Jamble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Victor Shu</a:t>
            </a:r>
          </a:p>
          <a:p>
            <a:r>
              <a:rPr lang="en-US" dirty="0" err="1">
                <a:solidFill>
                  <a:srgbClr val="FFFFFF"/>
                </a:solidFill>
              </a:rPr>
              <a:t>Yijun</a:t>
            </a:r>
            <a:r>
              <a:rPr lang="en-US" dirty="0">
                <a:solidFill>
                  <a:srgbClr val="FFFFFF"/>
                </a:solidFill>
              </a:rPr>
              <a:t> Wu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2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DCF8E-9A62-431E-892B-401A8F81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R&amp;D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891021B-78DC-4226-9B2C-2C66B8DEFBC0}"/>
              </a:ext>
            </a:extLst>
          </p:cNvPr>
          <p:cNvGrpSpPr/>
          <p:nvPr/>
        </p:nvGrpSpPr>
        <p:grpSpPr>
          <a:xfrm>
            <a:off x="2057834" y="3378201"/>
            <a:ext cx="8076332" cy="1530985"/>
            <a:chOff x="1309167" y="3429000"/>
            <a:chExt cx="8076332" cy="15309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ACD906-2985-462A-AABF-93F65D307F0B}"/>
                </a:ext>
              </a:extLst>
            </p:cNvPr>
            <p:cNvSpPr/>
            <p:nvPr/>
          </p:nvSpPr>
          <p:spPr>
            <a:xfrm>
              <a:off x="1309167" y="3429000"/>
              <a:ext cx="1530985" cy="1530985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Fire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340FB2-C8C0-4AAC-A49D-65175C159C90}"/>
                </a:ext>
              </a:extLst>
            </p:cNvPr>
            <p:cNvSpPr/>
            <p:nvPr/>
          </p:nvSpPr>
          <p:spPr>
            <a:xfrm>
              <a:off x="4591767" y="3429000"/>
              <a:ext cx="1530984" cy="1530984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Long-Range</a:t>
              </a:r>
            </a:p>
          </p:txBody>
        </p:sp>
        <p:sp>
          <p:nvSpPr>
            <p:cNvPr id="14" name="Equals 13">
              <a:extLst>
                <a:ext uri="{FF2B5EF4-FFF2-40B4-BE49-F238E27FC236}">
                  <a16:creationId xmlns:a16="http://schemas.microsoft.com/office/drawing/2014/main" id="{3FCE67F3-75DC-4A60-84D8-A2746F4F3AAE}"/>
                </a:ext>
              </a:extLst>
            </p:cNvPr>
            <p:cNvSpPr/>
            <p:nvPr/>
          </p:nvSpPr>
          <p:spPr>
            <a:xfrm>
              <a:off x="6336322" y="3561397"/>
              <a:ext cx="1304622" cy="1304622"/>
            </a:xfrm>
            <a:prstGeom prst="mathEqual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59F1273D-8D21-4DF1-B193-356E69F76CA3}"/>
                </a:ext>
              </a:extLst>
            </p:cNvPr>
            <p:cNvSpPr/>
            <p:nvPr/>
          </p:nvSpPr>
          <p:spPr>
            <a:xfrm>
              <a:off x="3053723" y="3580615"/>
              <a:ext cx="1324473" cy="1266187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DFDF3B3-B549-44D3-88C0-D56E3F370813}"/>
                </a:ext>
              </a:extLst>
            </p:cNvPr>
            <p:cNvGrpSpPr/>
            <p:nvPr/>
          </p:nvGrpSpPr>
          <p:grpSpPr>
            <a:xfrm>
              <a:off x="7854515" y="3429000"/>
              <a:ext cx="1530984" cy="1530984"/>
              <a:chOff x="7854515" y="3429000"/>
              <a:chExt cx="1530984" cy="153098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BB7192C-E54A-4734-80AC-7AF3D92A84B0}"/>
                  </a:ext>
                </a:extLst>
              </p:cNvPr>
              <p:cNvGrpSpPr/>
              <p:nvPr/>
            </p:nvGrpSpPr>
            <p:grpSpPr>
              <a:xfrm>
                <a:off x="7854515" y="3429000"/>
                <a:ext cx="1530984" cy="1530984"/>
                <a:chOff x="7854515" y="3429000"/>
                <a:chExt cx="1530984" cy="1530984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8EC8900-F27D-4EFF-B9E4-30658AB20558}"/>
                    </a:ext>
                  </a:extLst>
                </p:cNvPr>
                <p:cNvSpPr/>
                <p:nvPr/>
              </p:nvSpPr>
              <p:spPr>
                <a:xfrm>
                  <a:off x="7854515" y="3429000"/>
                  <a:ext cx="1530984" cy="153098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" name="Star: 5 Points 16">
                  <a:extLst>
                    <a:ext uri="{FF2B5EF4-FFF2-40B4-BE49-F238E27FC236}">
                      <a16:creationId xmlns:a16="http://schemas.microsoft.com/office/drawing/2014/main" id="{57DAB2C4-30D5-4A3D-80F0-E213F556694D}"/>
                    </a:ext>
                  </a:extLst>
                </p:cNvPr>
                <p:cNvSpPr/>
                <p:nvPr/>
              </p:nvSpPr>
              <p:spPr>
                <a:xfrm>
                  <a:off x="7936898" y="3479532"/>
                  <a:ext cx="1375544" cy="1304224"/>
                </a:xfrm>
                <a:prstGeom prst="star5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9D2993E-0C54-4C95-B69A-FD7C5EB61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899" y="3977700"/>
                <a:ext cx="1375542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A4A842D-4C0C-4CB5-B487-34B8B67F1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9604" y="3977700"/>
                <a:ext cx="1112837" cy="80605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AFFA8D2-9B8D-4B44-ACB0-5463A2E72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9604" y="3479532"/>
                <a:ext cx="425066" cy="1304221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56D5EAC-4DBB-4E9A-80FE-BB692E9CE294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 flipH="1" flipV="1">
                <a:off x="8624670" y="3479533"/>
                <a:ext cx="425066" cy="130422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99E516D-6787-4F94-85D2-DF3CA317EB0A}"/>
                  </a:ext>
                </a:extLst>
              </p:cNvPr>
              <p:cNvCxnSpPr>
                <a:cxnSpLocks/>
                <a:stCxn id="17" idx="1"/>
                <a:endCxn id="17" idx="3"/>
              </p:cNvCxnSpPr>
              <p:nvPr/>
            </p:nvCxnSpPr>
            <p:spPr>
              <a:xfrm>
                <a:off x="7936899" y="3977700"/>
                <a:ext cx="1112837" cy="80605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D627553-AAFA-466A-8434-C627800266A8}"/>
              </a:ext>
            </a:extLst>
          </p:cNvPr>
          <p:cNvSpPr txBox="1"/>
          <p:nvPr/>
        </p:nvSpPr>
        <p:spPr>
          <a:xfrm>
            <a:off x="1952606" y="5067701"/>
            <a:ext cx="17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Research Point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DB0243-604E-446A-B742-94D2A4288A7A}"/>
              </a:ext>
            </a:extLst>
          </p:cNvPr>
          <p:cNvSpPr txBox="1"/>
          <p:nvPr/>
        </p:nvSpPr>
        <p:spPr>
          <a:xfrm>
            <a:off x="5225128" y="5067701"/>
            <a:ext cx="17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Research Point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5B60EA-D27C-47E3-941E-46A835DF0E2B}"/>
              </a:ext>
            </a:extLst>
          </p:cNvPr>
          <p:cNvSpPr txBox="1"/>
          <p:nvPr/>
        </p:nvSpPr>
        <p:spPr>
          <a:xfrm>
            <a:off x="8930752" y="507127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</a:t>
            </a:r>
            <a:r>
              <a:rPr lang="en-US" altLang="zh-CN" dirty="0"/>
              <a:t>b</a:t>
            </a: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224789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8F050-0920-4980-8952-23939C6C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8760-3FCD-462E-BA41-7407E711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66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4DF4E-122D-4DE1-B9E1-37FC167F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Brief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19B2F3-A9F4-4D0E-941F-852DB8ECB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06801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45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55CAEA-5953-41F2-991F-20A0851A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ECE4F-ADE0-4958-9CC3-4DA7AFEF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32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kiing, snow, water&#10;&#10;Description generated with very high confidence">
            <a:extLst>
              <a:ext uri="{FF2B5EF4-FFF2-40B4-BE49-F238E27FC236}">
                <a16:creationId xmlns:a16="http://schemas.microsoft.com/office/drawing/2014/main" id="{660CE343-55A1-4667-ADCE-4C022C4E8D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0" b="28479"/>
          <a:stretch/>
        </p:blipFill>
        <p:spPr>
          <a:xfrm>
            <a:off x="266720" y="3446865"/>
            <a:ext cx="11658540" cy="3278970"/>
          </a:xfrm>
          <a:prstGeom prst="rect">
            <a:avLst/>
          </a:prstGeom>
        </p:spPr>
      </p:pic>
      <p:pic>
        <p:nvPicPr>
          <p:cNvPr id="11" name="Picture 10" descr="A picture containing outdoor, sky, grass, tree&#10;&#10;Description generated with very high confidence">
            <a:extLst>
              <a:ext uri="{FF2B5EF4-FFF2-40B4-BE49-F238E27FC236}">
                <a16:creationId xmlns:a16="http://schemas.microsoft.com/office/drawing/2014/main" id="{03E47335-29A8-4D6A-B726-C8700D758B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33" b="19167"/>
          <a:stretch/>
        </p:blipFill>
        <p:spPr>
          <a:xfrm>
            <a:off x="266700" y="132165"/>
            <a:ext cx="11658560" cy="3278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9DFE2F-738F-4914-B726-CB3799DA28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3" b="20573"/>
          <a:stretch/>
        </p:blipFill>
        <p:spPr>
          <a:xfrm>
            <a:off x="547688" y="5506013"/>
            <a:ext cx="2009776" cy="1219822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2EBA53B-7045-4F71-B016-F8D201BE515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32165"/>
            <a:ext cx="2571750" cy="12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7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96F506-DE99-4C65-B76B-E992753B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D16BB-4258-497F-8F3B-3426A1D4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10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ircuit board&#10;&#10;Description generated with very high confidence">
            <a:extLst>
              <a:ext uri="{FF2B5EF4-FFF2-40B4-BE49-F238E27FC236}">
                <a16:creationId xmlns:a16="http://schemas.microsoft.com/office/drawing/2014/main" id="{E3FA2C11-D998-48E5-A454-D4B0FCD1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" r="41188" b="-1"/>
          <a:stretch/>
        </p:blipFill>
        <p:spPr>
          <a:xfrm>
            <a:off x="6141721" y="321732"/>
            <a:ext cx="5728547" cy="6214533"/>
          </a:xfrm>
          <a:prstGeom prst="rect">
            <a:avLst/>
          </a:prstGeom>
        </p:spPr>
      </p:pic>
      <p:pic>
        <p:nvPicPr>
          <p:cNvPr id="16" name="Picture 15" descr="A picture containing arthropod, animal, invertebrate, crab&#10;&#10;Description generated with high confidence">
            <a:extLst>
              <a:ext uri="{FF2B5EF4-FFF2-40B4-BE49-F238E27FC236}">
                <a16:creationId xmlns:a16="http://schemas.microsoft.com/office/drawing/2014/main" id="{FF0FF9FD-3FB8-42B1-A7EE-A9A246E59A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0" r="13535" b="-1"/>
          <a:stretch/>
        </p:blipFill>
        <p:spPr>
          <a:xfrm>
            <a:off x="321731" y="321732"/>
            <a:ext cx="5728548" cy="621453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87BB0B7-B91B-44CB-A2A4-C6F0764168B7}"/>
              </a:ext>
            </a:extLst>
          </p:cNvPr>
          <p:cNvSpPr/>
          <p:nvPr/>
        </p:nvSpPr>
        <p:spPr>
          <a:xfrm>
            <a:off x="5208371" y="2541369"/>
            <a:ext cx="1775258" cy="1775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44697141-74A3-4660-BAC6-D0B47DFDAFDD}"/>
              </a:ext>
            </a:extLst>
          </p:cNvPr>
          <p:cNvSpPr/>
          <p:nvPr/>
        </p:nvSpPr>
        <p:spPr>
          <a:xfrm>
            <a:off x="5443689" y="2776687"/>
            <a:ext cx="1304622" cy="1304622"/>
          </a:xfrm>
          <a:prstGeom prst="plus">
            <a:avLst>
              <a:gd name="adj" fmla="val 368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5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8F050-0920-4980-8952-23939C6C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8760-3FCD-462E-BA41-7407E711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82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DCF8E-9A62-431E-892B-401A8F81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RPG Game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8D2809-7663-47E1-9E47-37D835B23E57}"/>
              </a:ext>
            </a:extLst>
          </p:cNvPr>
          <p:cNvSpPr/>
          <p:nvPr/>
        </p:nvSpPr>
        <p:spPr>
          <a:xfrm>
            <a:off x="2304201" y="2978923"/>
            <a:ext cx="915856" cy="9158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F0E866-4F8A-44D9-90C4-107FB875F452}"/>
              </a:ext>
            </a:extLst>
          </p:cNvPr>
          <p:cNvCxnSpPr>
            <a:stCxn id="6" idx="4"/>
          </p:cNvCxnSpPr>
          <p:nvPr/>
        </p:nvCxnSpPr>
        <p:spPr>
          <a:xfrm>
            <a:off x="2762129" y="3894779"/>
            <a:ext cx="5134" cy="701284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4A032-CE23-4680-BC5E-B1A689BB616F}"/>
              </a:ext>
            </a:extLst>
          </p:cNvPr>
          <p:cNvCxnSpPr>
            <a:cxnSpLocks/>
          </p:cNvCxnSpPr>
          <p:nvPr/>
        </p:nvCxnSpPr>
        <p:spPr>
          <a:xfrm flipH="1">
            <a:off x="2026118" y="4022856"/>
            <a:ext cx="736011" cy="32199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7AD5E1-F1C6-4E1B-90CF-21715D3E602D}"/>
              </a:ext>
            </a:extLst>
          </p:cNvPr>
          <p:cNvCxnSpPr>
            <a:cxnSpLocks/>
          </p:cNvCxnSpPr>
          <p:nvPr/>
        </p:nvCxnSpPr>
        <p:spPr>
          <a:xfrm flipV="1">
            <a:off x="2762129" y="3669792"/>
            <a:ext cx="856970" cy="514061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9874B-2526-4466-9BA9-E8FDC5477DCB}"/>
              </a:ext>
            </a:extLst>
          </p:cNvPr>
          <p:cNvCxnSpPr>
            <a:cxnSpLocks/>
          </p:cNvCxnSpPr>
          <p:nvPr/>
        </p:nvCxnSpPr>
        <p:spPr>
          <a:xfrm flipV="1">
            <a:off x="2394123" y="4585649"/>
            <a:ext cx="368006" cy="38917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098A22-6146-46CD-9F80-FEA87B72F98A}"/>
              </a:ext>
            </a:extLst>
          </p:cNvPr>
          <p:cNvCxnSpPr>
            <a:cxnSpLocks/>
          </p:cNvCxnSpPr>
          <p:nvPr/>
        </p:nvCxnSpPr>
        <p:spPr>
          <a:xfrm>
            <a:off x="2762129" y="4585648"/>
            <a:ext cx="583611" cy="37531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D07FE7-6305-4A0C-82FA-39F70AE0D883}"/>
              </a:ext>
            </a:extLst>
          </p:cNvPr>
          <p:cNvSpPr/>
          <p:nvPr/>
        </p:nvSpPr>
        <p:spPr>
          <a:xfrm>
            <a:off x="4594882" y="3263540"/>
            <a:ext cx="2906830" cy="1318661"/>
          </a:xfrm>
          <a:custGeom>
            <a:avLst/>
            <a:gdLst>
              <a:gd name="connsiteX0" fmla="*/ 0 w 2906830"/>
              <a:gd name="connsiteY0" fmla="*/ 293571 h 1318661"/>
              <a:gd name="connsiteX1" fmla="*/ 750771 w 2906830"/>
              <a:gd name="connsiteY1" fmla="*/ 803710 h 1318661"/>
              <a:gd name="connsiteX2" fmla="*/ 28876 w 2906830"/>
              <a:gd name="connsiteY2" fmla="*/ 1159845 h 1318661"/>
              <a:gd name="connsiteX3" fmla="*/ 1145407 w 2906830"/>
              <a:gd name="connsiteY3" fmla="*/ 861461 h 1318661"/>
              <a:gd name="connsiteX4" fmla="*/ 606392 w 2906830"/>
              <a:gd name="connsiteY4" fmla="*/ 1304224 h 1318661"/>
              <a:gd name="connsiteX5" fmla="*/ 1621857 w 2906830"/>
              <a:gd name="connsiteY5" fmla="*/ 832586 h 1318661"/>
              <a:gd name="connsiteX6" fmla="*/ 1236847 w 2906830"/>
              <a:gd name="connsiteY6" fmla="*/ 1304224 h 1318661"/>
              <a:gd name="connsiteX7" fmla="*/ 2002055 w 2906830"/>
              <a:gd name="connsiteY7" fmla="*/ 803710 h 1318661"/>
              <a:gd name="connsiteX8" fmla="*/ 1785487 w 2906830"/>
              <a:gd name="connsiteY8" fmla="*/ 1318661 h 1318661"/>
              <a:gd name="connsiteX9" fmla="*/ 2464068 w 2906830"/>
              <a:gd name="connsiteY9" fmla="*/ 745958 h 1318661"/>
              <a:gd name="connsiteX10" fmla="*/ 2372628 w 2906830"/>
              <a:gd name="connsiteY10" fmla="*/ 1280160 h 1318661"/>
              <a:gd name="connsiteX11" fmla="*/ 2906830 w 2906830"/>
              <a:gd name="connsiteY11" fmla="*/ 644893 h 1318661"/>
              <a:gd name="connsiteX12" fmla="*/ 2459255 w 2906830"/>
              <a:gd name="connsiteY12" fmla="*/ 0 h 1318661"/>
              <a:gd name="connsiteX13" fmla="*/ 2478506 w 2906830"/>
              <a:gd name="connsiteY13" fmla="*/ 630455 h 1318661"/>
              <a:gd name="connsiteX14" fmla="*/ 1920240 w 2906830"/>
              <a:gd name="connsiteY14" fmla="*/ 9626 h 1318661"/>
              <a:gd name="connsiteX15" fmla="*/ 2026118 w 2906830"/>
              <a:gd name="connsiteY15" fmla="*/ 587141 h 1318661"/>
              <a:gd name="connsiteX16" fmla="*/ 1520792 w 2906830"/>
              <a:gd name="connsiteY16" fmla="*/ 67377 h 1318661"/>
              <a:gd name="connsiteX17" fmla="*/ 1660358 w 2906830"/>
              <a:gd name="connsiteY17" fmla="*/ 688207 h 1318661"/>
              <a:gd name="connsiteX18" fmla="*/ 524577 w 2906830"/>
              <a:gd name="connsiteY18" fmla="*/ 91440 h 1318661"/>
              <a:gd name="connsiteX19" fmla="*/ 1174282 w 2906830"/>
              <a:gd name="connsiteY19" fmla="*/ 712270 h 1318661"/>
              <a:gd name="connsiteX20" fmla="*/ 0 w 2906830"/>
              <a:gd name="connsiteY20" fmla="*/ 293571 h 13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06830" h="1318661">
                <a:moveTo>
                  <a:pt x="0" y="293571"/>
                </a:moveTo>
                <a:lnTo>
                  <a:pt x="750771" y="803710"/>
                </a:lnTo>
                <a:lnTo>
                  <a:pt x="28876" y="1159845"/>
                </a:lnTo>
                <a:lnTo>
                  <a:pt x="1145407" y="861461"/>
                </a:lnTo>
                <a:lnTo>
                  <a:pt x="606392" y="1304224"/>
                </a:lnTo>
                <a:lnTo>
                  <a:pt x="1621857" y="832586"/>
                </a:lnTo>
                <a:lnTo>
                  <a:pt x="1236847" y="1304224"/>
                </a:lnTo>
                <a:lnTo>
                  <a:pt x="2002055" y="803710"/>
                </a:lnTo>
                <a:lnTo>
                  <a:pt x="1785487" y="1318661"/>
                </a:lnTo>
                <a:lnTo>
                  <a:pt x="2464068" y="745958"/>
                </a:lnTo>
                <a:lnTo>
                  <a:pt x="2372628" y="1280160"/>
                </a:lnTo>
                <a:lnTo>
                  <a:pt x="2906830" y="644893"/>
                </a:lnTo>
                <a:lnTo>
                  <a:pt x="2459255" y="0"/>
                </a:lnTo>
                <a:lnTo>
                  <a:pt x="2478506" y="630455"/>
                </a:lnTo>
                <a:lnTo>
                  <a:pt x="1920240" y="9626"/>
                </a:lnTo>
                <a:lnTo>
                  <a:pt x="2026118" y="587141"/>
                </a:lnTo>
                <a:lnTo>
                  <a:pt x="1520792" y="67377"/>
                </a:lnTo>
                <a:lnTo>
                  <a:pt x="1660358" y="688207"/>
                </a:lnTo>
                <a:lnTo>
                  <a:pt x="524577" y="91440"/>
                </a:lnTo>
                <a:lnTo>
                  <a:pt x="1174282" y="712270"/>
                </a:lnTo>
                <a:lnTo>
                  <a:pt x="0" y="293571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7A16F7-688E-4657-BB0C-4C074BE555DA}"/>
              </a:ext>
            </a:extLst>
          </p:cNvPr>
          <p:cNvSpPr/>
          <p:nvPr/>
        </p:nvSpPr>
        <p:spPr>
          <a:xfrm flipH="1">
            <a:off x="8846262" y="2965061"/>
            <a:ext cx="915856" cy="9158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BFC939-2BF5-4107-A88B-4CE0C2F462A3}"/>
              </a:ext>
            </a:extLst>
          </p:cNvPr>
          <p:cNvCxnSpPr>
            <a:stCxn id="24" idx="4"/>
          </p:cNvCxnSpPr>
          <p:nvPr/>
        </p:nvCxnSpPr>
        <p:spPr>
          <a:xfrm flipH="1">
            <a:off x="9299056" y="3880917"/>
            <a:ext cx="5134" cy="701284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BB05A4-1F39-48D9-BACB-900BA191F0A3}"/>
              </a:ext>
            </a:extLst>
          </p:cNvPr>
          <p:cNvCxnSpPr>
            <a:cxnSpLocks/>
          </p:cNvCxnSpPr>
          <p:nvPr/>
        </p:nvCxnSpPr>
        <p:spPr>
          <a:xfrm>
            <a:off x="9304190" y="4008994"/>
            <a:ext cx="736011" cy="32199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A1CC92-1E93-4658-97C5-D3E889042413}"/>
              </a:ext>
            </a:extLst>
          </p:cNvPr>
          <p:cNvCxnSpPr>
            <a:cxnSpLocks/>
          </p:cNvCxnSpPr>
          <p:nvPr/>
        </p:nvCxnSpPr>
        <p:spPr>
          <a:xfrm flipH="1" flipV="1">
            <a:off x="8447220" y="3655930"/>
            <a:ext cx="856970" cy="514061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A80609-AE28-481F-84F3-EE23C0F1742F}"/>
              </a:ext>
            </a:extLst>
          </p:cNvPr>
          <p:cNvCxnSpPr>
            <a:cxnSpLocks/>
          </p:cNvCxnSpPr>
          <p:nvPr/>
        </p:nvCxnSpPr>
        <p:spPr>
          <a:xfrm flipH="1" flipV="1">
            <a:off x="9304190" y="4571787"/>
            <a:ext cx="368006" cy="38917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F3C459-8DA1-499B-B640-C278E776D028}"/>
              </a:ext>
            </a:extLst>
          </p:cNvPr>
          <p:cNvCxnSpPr>
            <a:cxnSpLocks/>
          </p:cNvCxnSpPr>
          <p:nvPr/>
        </p:nvCxnSpPr>
        <p:spPr>
          <a:xfrm flipH="1">
            <a:off x="8720579" y="4571786"/>
            <a:ext cx="583611" cy="37531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BBF7FE-F742-4086-854C-1E2FA9467941}"/>
              </a:ext>
            </a:extLst>
          </p:cNvPr>
          <p:cNvCxnSpPr>
            <a:stCxn id="24" idx="7"/>
          </p:cNvCxnSpPr>
          <p:nvPr/>
        </p:nvCxnSpPr>
        <p:spPr>
          <a:xfrm flipH="1" flipV="1">
            <a:off x="8787865" y="2753936"/>
            <a:ext cx="192521" cy="345249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B6C597-76D1-403A-950F-FF001E44D4DF}"/>
              </a:ext>
            </a:extLst>
          </p:cNvPr>
          <p:cNvCxnSpPr>
            <a:cxnSpLocks/>
            <a:stCxn id="24" idx="1"/>
          </p:cNvCxnSpPr>
          <p:nvPr/>
        </p:nvCxnSpPr>
        <p:spPr>
          <a:xfrm flipV="1">
            <a:off x="9627994" y="2802049"/>
            <a:ext cx="223469" cy="297136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99C31-CBA6-4D52-B725-2EC39020810D}"/>
              </a:ext>
            </a:extLst>
          </p:cNvPr>
          <p:cNvSpPr txBox="1"/>
          <p:nvPr/>
        </p:nvSpPr>
        <p:spPr>
          <a:xfrm>
            <a:off x="2382409" y="5310842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4EBECB-F3D1-4C76-9654-1E6157046684}"/>
              </a:ext>
            </a:extLst>
          </p:cNvPr>
          <p:cNvSpPr txBox="1"/>
          <p:nvPr/>
        </p:nvSpPr>
        <p:spPr>
          <a:xfrm>
            <a:off x="5648582" y="531084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Magic Spell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C46DDE-E5A9-43F0-9A3C-46E385ADE747}"/>
              </a:ext>
            </a:extLst>
          </p:cNvPr>
          <p:cNvSpPr txBox="1"/>
          <p:nvPr/>
        </p:nvSpPr>
        <p:spPr>
          <a:xfrm>
            <a:off x="8919336" y="5310842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45671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DCF8E-9A62-431E-892B-401A8F81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RPG Game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5FACCE-A662-4AE0-B154-40FB00CF79CC}"/>
              </a:ext>
            </a:extLst>
          </p:cNvPr>
          <p:cNvSpPr/>
          <p:nvPr/>
        </p:nvSpPr>
        <p:spPr>
          <a:xfrm>
            <a:off x="1336617" y="3429000"/>
            <a:ext cx="915856" cy="9158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F99465-C605-4D1F-898C-F161C0E7A83C}"/>
              </a:ext>
            </a:extLst>
          </p:cNvPr>
          <p:cNvCxnSpPr>
            <a:stCxn id="30" idx="4"/>
          </p:cNvCxnSpPr>
          <p:nvPr/>
        </p:nvCxnSpPr>
        <p:spPr>
          <a:xfrm>
            <a:off x="1794545" y="4344856"/>
            <a:ext cx="5134" cy="701284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1BE49F-CC01-4681-ABA0-252FA1153961}"/>
              </a:ext>
            </a:extLst>
          </p:cNvPr>
          <p:cNvCxnSpPr>
            <a:cxnSpLocks/>
          </p:cNvCxnSpPr>
          <p:nvPr/>
        </p:nvCxnSpPr>
        <p:spPr>
          <a:xfrm flipH="1" flipV="1">
            <a:off x="936931" y="4195040"/>
            <a:ext cx="857614" cy="43889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BFF4F0-4B8B-46EE-B52C-0AD9F33F34AB}"/>
              </a:ext>
            </a:extLst>
          </p:cNvPr>
          <p:cNvCxnSpPr>
            <a:cxnSpLocks/>
          </p:cNvCxnSpPr>
          <p:nvPr/>
        </p:nvCxnSpPr>
        <p:spPr>
          <a:xfrm flipV="1">
            <a:off x="1794545" y="4119869"/>
            <a:ext cx="856970" cy="514061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37AEF0-09DC-4790-8356-A2BAF625ACD9}"/>
              </a:ext>
            </a:extLst>
          </p:cNvPr>
          <p:cNvCxnSpPr>
            <a:cxnSpLocks/>
          </p:cNvCxnSpPr>
          <p:nvPr/>
        </p:nvCxnSpPr>
        <p:spPr>
          <a:xfrm flipV="1">
            <a:off x="1426539" y="5035726"/>
            <a:ext cx="368006" cy="38917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A6ADE1-B39F-4F56-9F86-C16BA6CC7107}"/>
              </a:ext>
            </a:extLst>
          </p:cNvPr>
          <p:cNvCxnSpPr>
            <a:cxnSpLocks/>
          </p:cNvCxnSpPr>
          <p:nvPr/>
        </p:nvCxnSpPr>
        <p:spPr>
          <a:xfrm>
            <a:off x="1794545" y="5035725"/>
            <a:ext cx="583611" cy="37531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6BBCAE-8AEF-4372-A81A-992866D91478}"/>
              </a:ext>
            </a:extLst>
          </p:cNvPr>
          <p:cNvSpPr txBox="1"/>
          <p:nvPr/>
        </p:nvSpPr>
        <p:spPr>
          <a:xfrm>
            <a:off x="3442266" y="3362796"/>
            <a:ext cx="26532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Lv.	10	+1</a:t>
            </a:r>
          </a:p>
          <a:p>
            <a:r>
              <a:rPr lang="en-US" sz="3200" dirty="0"/>
              <a:t>ATK	124	+12</a:t>
            </a:r>
          </a:p>
          <a:p>
            <a:r>
              <a:rPr lang="en-US" sz="3200" dirty="0"/>
              <a:t>DEF	98	+9</a:t>
            </a:r>
          </a:p>
          <a:p>
            <a:r>
              <a:rPr lang="en-US" sz="3200" dirty="0"/>
              <a:t>SPD	111	+7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CB1A63-98A1-44C7-8633-3F4FAE513EE0}"/>
              </a:ext>
            </a:extLst>
          </p:cNvPr>
          <p:cNvSpPr/>
          <p:nvPr/>
        </p:nvSpPr>
        <p:spPr>
          <a:xfrm>
            <a:off x="6886307" y="3216573"/>
            <a:ext cx="978467" cy="97846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96F670-BC05-4D96-8A33-B3820C2B71AD}"/>
              </a:ext>
            </a:extLst>
          </p:cNvPr>
          <p:cNvSpPr txBox="1"/>
          <p:nvPr/>
        </p:nvSpPr>
        <p:spPr>
          <a:xfrm>
            <a:off x="7949774" y="3413418"/>
            <a:ext cx="2947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Spell Piece!</a:t>
            </a:r>
          </a:p>
        </p:txBody>
      </p:sp>
      <p:sp>
        <p:nvSpPr>
          <p:cNvPr id="43" name="Rectangle 42" descr="Flask">
            <a:extLst>
              <a:ext uri="{FF2B5EF4-FFF2-40B4-BE49-F238E27FC236}">
                <a16:creationId xmlns:a16="http://schemas.microsoft.com/office/drawing/2014/main" id="{DB6D0232-21CA-4A0A-9E4E-6561B62BBEC7}"/>
              </a:ext>
            </a:extLst>
          </p:cNvPr>
          <p:cNvSpPr/>
          <p:nvPr/>
        </p:nvSpPr>
        <p:spPr>
          <a:xfrm>
            <a:off x="6886306" y="4412689"/>
            <a:ext cx="978468" cy="97846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19351-B93E-42F6-9D72-5E0ED2850469}"/>
              </a:ext>
            </a:extLst>
          </p:cNvPr>
          <p:cNvSpPr txBox="1"/>
          <p:nvPr/>
        </p:nvSpPr>
        <p:spPr>
          <a:xfrm>
            <a:off x="7949774" y="4609534"/>
            <a:ext cx="3363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Research Point +12</a:t>
            </a:r>
          </a:p>
        </p:txBody>
      </p:sp>
    </p:spTree>
    <p:extLst>
      <p:ext uri="{BB962C8B-B14F-4D97-AF65-F5344CB8AC3E}">
        <p14:creationId xmlns:p14="http://schemas.microsoft.com/office/powerpoint/2010/main" val="367202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285</Words>
  <Application>Microsoft Office PowerPoint</Application>
  <PresentationFormat>Widescreen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Group 1 Pitch</vt:lpstr>
      <vt:lpstr>Brief Idea</vt:lpstr>
      <vt:lpstr>Sources</vt:lpstr>
      <vt:lpstr>PowerPoint Presentation</vt:lpstr>
      <vt:lpstr>The point</vt:lpstr>
      <vt:lpstr>PowerPoint Presentation</vt:lpstr>
      <vt:lpstr>Gameplay</vt:lpstr>
      <vt:lpstr>RPG Game </vt:lpstr>
      <vt:lpstr>RPG Game </vt:lpstr>
      <vt:lpstr>R&amp;D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Pitch</dc:title>
  <dc:creator>Victor Shu</dc:creator>
  <cp:lastModifiedBy>润萱 舒</cp:lastModifiedBy>
  <cp:revision>3</cp:revision>
  <dcterms:created xsi:type="dcterms:W3CDTF">2018-09-13T02:39:53Z</dcterms:created>
  <dcterms:modified xsi:type="dcterms:W3CDTF">2018-09-21T15:05:52Z</dcterms:modified>
</cp:coreProperties>
</file>