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15122525" cy="21386800"/>
  <p:notesSz cx="6858000" cy="9144000"/>
  <p:defaultTextStyle>
    <a:defPPr>
      <a:defRPr lang="en-US"/>
    </a:defPPr>
    <a:lvl1pPr marL="0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3058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6115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69173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2230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5288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38345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61403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84460" algn="l" defTabSz="32305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  <p15:guide id="3" orient="horz" pos="6736">
          <p15:clr>
            <a:srgbClr val="A4A3A4"/>
          </p15:clr>
        </p15:guide>
        <p15:guide id="4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3FF"/>
    <a:srgbClr val="D1D4FF"/>
    <a:srgbClr val="B0B6FF"/>
    <a:srgbClr val="5564FF"/>
    <a:srgbClr val="3F649F"/>
    <a:srgbClr val="2C39B2"/>
    <a:srgbClr val="2E4974"/>
    <a:srgbClr val="DFDAFA"/>
    <a:srgbClr val="0000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24" d="100"/>
          <a:sy n="24" d="100"/>
        </p:scale>
        <p:origin x="2376" y="24"/>
      </p:cViewPr>
      <p:guideLst>
        <p:guide orient="horz" pos="9533"/>
        <p:guide pos="6739"/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C1B33-FA00-440E-AE2B-AEC3A1947A6B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8644-AE60-4592-83B3-62796BD69D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81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90" y="3500110"/>
            <a:ext cx="12854146" cy="7445775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16" y="11233022"/>
            <a:ext cx="11341894" cy="5163525"/>
          </a:xfrm>
        </p:spPr>
        <p:txBody>
          <a:bodyPr/>
          <a:lstStyle>
            <a:lvl1pPr marL="0" indent="0" algn="ctr">
              <a:buNone/>
              <a:defRPr sz="4000"/>
            </a:lvl1pPr>
            <a:lvl2pPr marL="755922" indent="0" algn="ctr">
              <a:buNone/>
              <a:defRPr sz="3300"/>
            </a:lvl2pPr>
            <a:lvl3pPr marL="1511845" indent="0" algn="ctr">
              <a:buNone/>
              <a:defRPr sz="3000"/>
            </a:lvl3pPr>
            <a:lvl4pPr marL="2267767" indent="0" algn="ctr">
              <a:buNone/>
              <a:defRPr sz="2600"/>
            </a:lvl4pPr>
            <a:lvl5pPr marL="3023689" indent="0" algn="ctr">
              <a:buNone/>
              <a:defRPr sz="2600"/>
            </a:lvl5pPr>
            <a:lvl6pPr marL="3779611" indent="0" algn="ctr">
              <a:buNone/>
              <a:defRPr sz="2600"/>
            </a:lvl6pPr>
            <a:lvl7pPr marL="4535534" indent="0" algn="ctr">
              <a:buNone/>
              <a:defRPr sz="2600"/>
            </a:lvl7pPr>
            <a:lvl8pPr marL="5291456" indent="0" algn="ctr">
              <a:buNone/>
              <a:defRPr sz="2600"/>
            </a:lvl8pPr>
            <a:lvl9pPr marL="6047378" indent="0" algn="ctr">
              <a:buNone/>
              <a:defRPr sz="2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9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2058" y="1138649"/>
            <a:ext cx="3260795" cy="1812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674" y="1138649"/>
            <a:ext cx="9593352" cy="181243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798" y="5331855"/>
            <a:ext cx="13043178" cy="8896313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798" y="14312330"/>
            <a:ext cx="13043178" cy="4678361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5592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1184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6776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02368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377961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45355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29145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04737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7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673" y="5693246"/>
            <a:ext cx="6427073" cy="135697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5779" y="5693246"/>
            <a:ext cx="6427073" cy="135697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3" y="1138654"/>
            <a:ext cx="13043178" cy="4133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646" y="5242738"/>
            <a:ext cx="6397536" cy="256938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5922" indent="0">
              <a:buNone/>
              <a:defRPr sz="3300" b="1"/>
            </a:lvl2pPr>
            <a:lvl3pPr marL="1511845" indent="0">
              <a:buNone/>
              <a:defRPr sz="3000" b="1"/>
            </a:lvl3pPr>
            <a:lvl4pPr marL="2267767" indent="0">
              <a:buNone/>
              <a:defRPr sz="2600" b="1"/>
            </a:lvl4pPr>
            <a:lvl5pPr marL="3023689" indent="0">
              <a:buNone/>
              <a:defRPr sz="2600" b="1"/>
            </a:lvl5pPr>
            <a:lvl6pPr marL="3779611" indent="0">
              <a:buNone/>
              <a:defRPr sz="2600" b="1"/>
            </a:lvl6pPr>
            <a:lvl7pPr marL="4535534" indent="0">
              <a:buNone/>
              <a:defRPr sz="2600" b="1"/>
            </a:lvl7pPr>
            <a:lvl8pPr marL="5291456" indent="0">
              <a:buNone/>
              <a:defRPr sz="2600" b="1"/>
            </a:lvl8pPr>
            <a:lvl9pPr marL="6047378" indent="0">
              <a:buNone/>
              <a:defRPr sz="2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646" y="7812123"/>
            <a:ext cx="6397536" cy="11490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5780" y="5242738"/>
            <a:ext cx="6429043" cy="256938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5922" indent="0">
              <a:buNone/>
              <a:defRPr sz="3300" b="1"/>
            </a:lvl2pPr>
            <a:lvl3pPr marL="1511845" indent="0">
              <a:buNone/>
              <a:defRPr sz="3000" b="1"/>
            </a:lvl3pPr>
            <a:lvl4pPr marL="2267767" indent="0">
              <a:buNone/>
              <a:defRPr sz="2600" b="1"/>
            </a:lvl4pPr>
            <a:lvl5pPr marL="3023689" indent="0">
              <a:buNone/>
              <a:defRPr sz="2600" b="1"/>
            </a:lvl5pPr>
            <a:lvl6pPr marL="3779611" indent="0">
              <a:buNone/>
              <a:defRPr sz="2600" b="1"/>
            </a:lvl6pPr>
            <a:lvl7pPr marL="4535534" indent="0">
              <a:buNone/>
              <a:defRPr sz="2600" b="1"/>
            </a:lvl7pPr>
            <a:lvl8pPr marL="5291456" indent="0">
              <a:buNone/>
              <a:defRPr sz="2600" b="1"/>
            </a:lvl8pPr>
            <a:lvl9pPr marL="6047378" indent="0">
              <a:buNone/>
              <a:defRPr sz="2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5780" y="7812123"/>
            <a:ext cx="6429043" cy="11490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3" y="1425787"/>
            <a:ext cx="4877408" cy="4990253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043" y="3079308"/>
            <a:ext cx="7655779" cy="1519849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643" y="6416040"/>
            <a:ext cx="4877408" cy="11886508"/>
          </a:xfrm>
        </p:spPr>
        <p:txBody>
          <a:bodyPr/>
          <a:lstStyle>
            <a:lvl1pPr marL="0" indent="0">
              <a:buNone/>
              <a:defRPr sz="2600"/>
            </a:lvl1pPr>
            <a:lvl2pPr marL="755922" indent="0">
              <a:buNone/>
              <a:defRPr sz="2300"/>
            </a:lvl2pPr>
            <a:lvl3pPr marL="1511845" indent="0">
              <a:buNone/>
              <a:defRPr sz="2000"/>
            </a:lvl3pPr>
            <a:lvl4pPr marL="2267767" indent="0">
              <a:buNone/>
              <a:defRPr sz="1700"/>
            </a:lvl4pPr>
            <a:lvl5pPr marL="3023689" indent="0">
              <a:buNone/>
              <a:defRPr sz="1700"/>
            </a:lvl5pPr>
            <a:lvl6pPr marL="3779611" indent="0">
              <a:buNone/>
              <a:defRPr sz="1700"/>
            </a:lvl6pPr>
            <a:lvl7pPr marL="4535534" indent="0">
              <a:buNone/>
              <a:defRPr sz="1700"/>
            </a:lvl7pPr>
            <a:lvl8pPr marL="5291456" indent="0">
              <a:buNone/>
              <a:defRPr sz="1700"/>
            </a:lvl8pPr>
            <a:lvl9pPr marL="6047378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3" y="1425787"/>
            <a:ext cx="4877408" cy="4990253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043" y="3079308"/>
            <a:ext cx="7655779" cy="15198490"/>
          </a:xfrm>
        </p:spPr>
        <p:txBody>
          <a:bodyPr anchor="t"/>
          <a:lstStyle>
            <a:lvl1pPr marL="0" indent="0">
              <a:buNone/>
              <a:defRPr sz="5300"/>
            </a:lvl1pPr>
            <a:lvl2pPr marL="755922" indent="0">
              <a:buNone/>
              <a:defRPr sz="4600"/>
            </a:lvl2pPr>
            <a:lvl3pPr marL="1511845" indent="0">
              <a:buNone/>
              <a:defRPr sz="4000"/>
            </a:lvl3pPr>
            <a:lvl4pPr marL="2267767" indent="0">
              <a:buNone/>
              <a:defRPr sz="3300"/>
            </a:lvl4pPr>
            <a:lvl5pPr marL="3023689" indent="0">
              <a:buNone/>
              <a:defRPr sz="3300"/>
            </a:lvl5pPr>
            <a:lvl6pPr marL="3779611" indent="0">
              <a:buNone/>
              <a:defRPr sz="3300"/>
            </a:lvl6pPr>
            <a:lvl7pPr marL="4535534" indent="0">
              <a:buNone/>
              <a:defRPr sz="3300"/>
            </a:lvl7pPr>
            <a:lvl8pPr marL="5291456" indent="0">
              <a:buNone/>
              <a:defRPr sz="3300"/>
            </a:lvl8pPr>
            <a:lvl9pPr marL="6047378" indent="0">
              <a:buNone/>
              <a:defRPr sz="33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643" y="6416040"/>
            <a:ext cx="4877408" cy="11886508"/>
          </a:xfrm>
        </p:spPr>
        <p:txBody>
          <a:bodyPr/>
          <a:lstStyle>
            <a:lvl1pPr marL="0" indent="0">
              <a:buNone/>
              <a:defRPr sz="2600"/>
            </a:lvl1pPr>
            <a:lvl2pPr marL="755922" indent="0">
              <a:buNone/>
              <a:defRPr sz="2300"/>
            </a:lvl2pPr>
            <a:lvl3pPr marL="1511845" indent="0">
              <a:buNone/>
              <a:defRPr sz="2000"/>
            </a:lvl3pPr>
            <a:lvl4pPr marL="2267767" indent="0">
              <a:buNone/>
              <a:defRPr sz="1700"/>
            </a:lvl4pPr>
            <a:lvl5pPr marL="3023689" indent="0">
              <a:buNone/>
              <a:defRPr sz="1700"/>
            </a:lvl5pPr>
            <a:lvl6pPr marL="3779611" indent="0">
              <a:buNone/>
              <a:defRPr sz="1700"/>
            </a:lvl6pPr>
            <a:lvl7pPr marL="4535534" indent="0">
              <a:buNone/>
              <a:defRPr sz="1700"/>
            </a:lvl7pPr>
            <a:lvl8pPr marL="5291456" indent="0">
              <a:buNone/>
              <a:defRPr sz="1700"/>
            </a:lvl8pPr>
            <a:lvl9pPr marL="6047378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674" y="1138654"/>
            <a:ext cx="13043178" cy="4133793"/>
          </a:xfrm>
          <a:prstGeom prst="rect">
            <a:avLst/>
          </a:prstGeom>
        </p:spPr>
        <p:txBody>
          <a:bodyPr vert="horz" lIns="64612" tIns="32306" rIns="64612" bIns="3230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74" y="5693246"/>
            <a:ext cx="13043178" cy="13569728"/>
          </a:xfrm>
          <a:prstGeom prst="rect">
            <a:avLst/>
          </a:prstGeom>
        </p:spPr>
        <p:txBody>
          <a:bodyPr vert="horz" lIns="64612" tIns="32306" rIns="64612" bIns="32306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674" y="19822400"/>
            <a:ext cx="3402568" cy="1138649"/>
          </a:xfrm>
          <a:prstGeom prst="rect">
            <a:avLst/>
          </a:prstGeom>
        </p:spPr>
        <p:txBody>
          <a:bodyPr vert="horz" lIns="64612" tIns="32306" rIns="64612" bIns="323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55E9-E19C-45BF-AF9F-B4A45AE42ADD}" type="datetimeFigureOut">
              <a:rPr lang="en-US" smtClean="0"/>
              <a:t>2022-05-25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9337" y="19822400"/>
            <a:ext cx="5103852" cy="1138649"/>
          </a:xfrm>
          <a:prstGeom prst="rect">
            <a:avLst/>
          </a:prstGeom>
        </p:spPr>
        <p:txBody>
          <a:bodyPr vert="horz" lIns="64612" tIns="32306" rIns="64612" bIns="323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0284" y="19822400"/>
            <a:ext cx="3402568" cy="1138649"/>
          </a:xfrm>
          <a:prstGeom prst="rect">
            <a:avLst/>
          </a:prstGeom>
        </p:spPr>
        <p:txBody>
          <a:bodyPr vert="horz" lIns="64612" tIns="32306" rIns="64612" bIns="323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3DB3-7EA2-4D50-94C4-A972551C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845" rtl="0" eaLnBrk="1" latinLnBrk="0" hangingPunct="1">
        <a:lnSpc>
          <a:spcPct val="90000"/>
        </a:lnSpc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61" indent="-377961" algn="l" defTabSz="1511845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33883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889806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5728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01650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57573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13495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669417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25339" indent="-377961" algn="l" defTabSz="1511845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922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11845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7767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23689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9611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35534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91456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47378" algn="l" defTabSz="151184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3"/>
            <a:ext cx="15122525" cy="213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8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SuperMajestic</dc:creator>
  <cp:lastModifiedBy>TheArnux</cp:lastModifiedBy>
  <cp:revision>195</cp:revision>
  <dcterms:created xsi:type="dcterms:W3CDTF">2018-12-12T10:20:30Z</dcterms:created>
  <dcterms:modified xsi:type="dcterms:W3CDTF">2022-05-25T18:04:54Z</dcterms:modified>
</cp:coreProperties>
</file>