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5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D160F2D-6F55-4080-A288-84E090359312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7BA2022-A837-4DA2-B06D-EB1056D0A25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feve.com/google-guava-math/" TargetMode="External"/><Relationship Id="rId2" Type="http://schemas.openxmlformats.org/officeDocument/2006/relationships/hyperlink" Target="http://ifeve.com/google-guava-eventb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feve.com/guava-refle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feve.com/google-guava-preconditions/" TargetMode="External"/><Relationship Id="rId2" Type="http://schemas.openxmlformats.org/officeDocument/2006/relationships/hyperlink" Target="http://ifeve.com/using-and-avoiding-nu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feve.com/google-guava-throwables/" TargetMode="External"/><Relationship Id="rId5" Type="http://schemas.openxmlformats.org/officeDocument/2006/relationships/hyperlink" Target="http://ifeve.com/google-guava-ordering/" TargetMode="External"/><Relationship Id="rId4" Type="http://schemas.openxmlformats.org/officeDocument/2006/relationships/hyperlink" Target="http://ifeve.com/google-guava-commonobjectutiliti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feve.com/google-guava-newcollectiontypes/" TargetMode="External"/><Relationship Id="rId2" Type="http://schemas.openxmlformats.org/officeDocument/2006/relationships/hyperlink" Target="http://ifeve.com/google-guava-immutablecolle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feve.com/google-guava-collectionhelpersexplained/" TargetMode="External"/><Relationship Id="rId4" Type="http://schemas.openxmlformats.org/officeDocument/2006/relationships/hyperlink" Target="http://ifeve.com/google-guava-collectionutiliti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feve.com/google-guava-functional/" TargetMode="External"/><Relationship Id="rId2" Type="http://schemas.openxmlformats.org/officeDocument/2006/relationships/hyperlink" Target="http://ifeve.com/google-guava-cachesexplain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feve.com/google-guava-serviceexplained/" TargetMode="External"/><Relationship Id="rId4" Type="http://schemas.openxmlformats.org/officeDocument/2006/relationships/hyperlink" Target="http://ifeve.com/google-guava-listenablefutur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feve.com/google-guava-primitives/" TargetMode="External"/><Relationship Id="rId2" Type="http://schemas.openxmlformats.org/officeDocument/2006/relationships/hyperlink" Target="http://ifeve.com/google-guava-string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feve.com/google-guava-hashing/" TargetMode="External"/><Relationship Id="rId5" Type="http://schemas.openxmlformats.org/officeDocument/2006/relationships/hyperlink" Target="http://ifeve.com/google-guava-io/" TargetMode="External"/><Relationship Id="rId4" Type="http://schemas.openxmlformats.org/officeDocument/2006/relationships/hyperlink" Target="http://ifeve.com/google-guava-rang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Guava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0252" y="1554163"/>
            <a:ext cx="755589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11. </a:t>
            </a:r>
            <a:r>
              <a:rPr lang="zh-CN" altLang="en-US" b="1" u="sng" dirty="0" smtClean="0">
                <a:hlinkClick r:id="rId2" tooltip="[Google Guava] 11-事件总线"/>
              </a:rPr>
              <a:t>事件总线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EventBus</a:t>
            </a:r>
            <a:r>
              <a:rPr lang="en-US" altLang="zh-CN" b="1" dirty="0" smtClean="0"/>
              <a:t>]</a:t>
            </a:r>
          </a:p>
          <a:p>
            <a:r>
              <a:rPr lang="zh-CN" altLang="en-US" dirty="0" smtClean="0"/>
              <a:t>发布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订阅模式的组件通信，但组件不需要显式地注册到其他组件中</a:t>
            </a:r>
          </a:p>
          <a:p>
            <a:r>
              <a:rPr lang="en-US" altLang="zh-CN" b="1" dirty="0" smtClean="0"/>
              <a:t>12. </a:t>
            </a:r>
            <a:r>
              <a:rPr lang="zh-CN" altLang="en-US" b="1" u="sng" dirty="0" smtClean="0">
                <a:hlinkClick r:id="rId3" tooltip="[Google Guava] 12-数学运算"/>
              </a:rPr>
              <a:t>数学运算</a:t>
            </a:r>
            <a:r>
              <a:rPr lang="en-US" altLang="zh-CN" b="1" dirty="0" smtClean="0"/>
              <a:t>[Math]</a:t>
            </a:r>
          </a:p>
          <a:p>
            <a:r>
              <a:rPr lang="zh-CN" altLang="en-US" dirty="0" smtClean="0"/>
              <a:t>优化的、充分测试的数学工具类</a:t>
            </a:r>
          </a:p>
          <a:p>
            <a:r>
              <a:rPr lang="en-US" altLang="zh-CN" b="1" dirty="0" smtClean="0"/>
              <a:t>13. </a:t>
            </a:r>
            <a:r>
              <a:rPr lang="zh-CN" altLang="en-US" b="1" u="sng" dirty="0" smtClean="0">
                <a:hlinkClick r:id="rId4" tooltip="google Guava包的reflection解析"/>
              </a:rPr>
              <a:t>反射</a:t>
            </a:r>
            <a:r>
              <a:rPr lang="en-US" altLang="zh-CN" b="1" dirty="0" smtClean="0"/>
              <a:t>[Reflection]</a:t>
            </a:r>
          </a:p>
          <a:p>
            <a:r>
              <a:rPr lang="en-US" altLang="zh-CN" dirty="0" smtClean="0"/>
              <a:t>Guava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反射机制工具类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Guava </a:t>
            </a:r>
            <a:r>
              <a:rPr lang="zh-CN" altLang="en-US" dirty="0" smtClean="0"/>
              <a:t>是一个</a:t>
            </a:r>
            <a:r>
              <a:rPr lang="en-US" dirty="0" smtClean="0"/>
              <a:t> Google </a:t>
            </a:r>
            <a:r>
              <a:rPr lang="zh-CN" altLang="en-US" dirty="0" smtClean="0"/>
              <a:t>的基于</a:t>
            </a:r>
            <a:r>
              <a:rPr lang="en-US" dirty="0" smtClean="0"/>
              <a:t>java1.6</a:t>
            </a:r>
            <a:r>
              <a:rPr lang="zh-CN" altLang="en-US" dirty="0" smtClean="0"/>
              <a:t>的类库集合的扩展项目，包括</a:t>
            </a:r>
            <a:r>
              <a:rPr lang="en-US" dirty="0" smtClean="0"/>
              <a:t> collections, caching, primitives support, concurrency libraries, common annotations, string processing, I/O, </a:t>
            </a:r>
            <a:r>
              <a:rPr lang="zh-CN" altLang="en-US" dirty="0" smtClean="0"/>
              <a:t>等等</a:t>
            </a:r>
            <a:r>
              <a:rPr lang="en-US" dirty="0" smtClean="0"/>
              <a:t>. </a:t>
            </a:r>
            <a:r>
              <a:rPr lang="zh-CN" altLang="en-US" dirty="0" smtClean="0"/>
              <a:t>这些高质量的</a:t>
            </a:r>
            <a:r>
              <a:rPr lang="en-US" dirty="0" smtClean="0"/>
              <a:t> API </a:t>
            </a:r>
            <a:r>
              <a:rPr lang="zh-CN" altLang="en-US" dirty="0" smtClean="0"/>
              <a:t>可以使你的</a:t>
            </a:r>
            <a:r>
              <a:rPr lang="en-US" dirty="0" smtClean="0"/>
              <a:t>JAV</a:t>
            </a:r>
            <a:r>
              <a:rPr lang="en-US" altLang="zh-CN" dirty="0" smtClean="0"/>
              <a:t>A</a:t>
            </a:r>
            <a:r>
              <a:rPr lang="zh-CN" altLang="en-US" dirty="0" smtClean="0"/>
              <a:t>代码更加优雅，更加简洁，让你工作更加轻松愉悦。下面我们就开启优雅</a:t>
            </a:r>
            <a:r>
              <a:rPr lang="en-US" dirty="0" smtClean="0"/>
              <a:t>Java</a:t>
            </a:r>
            <a:r>
              <a:rPr lang="zh-CN" altLang="en-US" dirty="0" smtClean="0"/>
              <a:t>编程学习之旅！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概述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源码包的简单说明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zh-CN" altLang="en-US" dirty="0" smtClean="0"/>
              <a:t>　　</a:t>
            </a:r>
            <a:r>
              <a:rPr lang="en-US" altLang="zh-CN" dirty="0" smtClean="0"/>
              <a:t>	</a:t>
            </a:r>
            <a:r>
              <a:rPr lang="en-US" dirty="0" err="1" smtClean="0"/>
              <a:t>com.google.common.annotations</a:t>
            </a:r>
            <a:r>
              <a:rPr lang="zh-CN" altLang="en-US" dirty="0" smtClean="0"/>
              <a:t>：普通注解类型。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err="1" smtClean="0"/>
              <a:t>com.google.common.base</a:t>
            </a:r>
            <a:r>
              <a:rPr lang="zh-CN" altLang="en-US" dirty="0" smtClean="0"/>
              <a:t>：基本工具类库和接口。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err="1" smtClean="0"/>
              <a:t>com.google.common.cache</a:t>
            </a:r>
            <a:r>
              <a:rPr lang="zh-CN" altLang="en-US" dirty="0" smtClean="0"/>
              <a:t>：缓存工具包，非常简单易用且功能强大的</a:t>
            </a:r>
            <a:r>
              <a:rPr lang="en-US" dirty="0" smtClean="0"/>
              <a:t>JVM</a:t>
            </a:r>
            <a:r>
              <a:rPr lang="zh-CN" altLang="en-US" dirty="0" smtClean="0"/>
              <a:t>内缓存。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err="1" smtClean="0"/>
              <a:t>com.google.common.collect</a:t>
            </a:r>
            <a:r>
              <a:rPr lang="zh-CN" altLang="en-US" dirty="0" smtClean="0"/>
              <a:t>：带泛型的集合接口扩展和实现，以及工具类，这里你会发现很多好玩的集合。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err="1" smtClean="0"/>
              <a:t>com.google.common.eventbus</a:t>
            </a:r>
            <a:r>
              <a:rPr lang="zh-CN" altLang="en-US" dirty="0" smtClean="0"/>
              <a:t>：发布订阅风格的事件总线。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err="1" smtClean="0"/>
              <a:t>com.google.common.hash</a:t>
            </a:r>
            <a:r>
              <a:rPr lang="zh-CN" altLang="en-US" dirty="0" smtClean="0"/>
              <a:t>： 哈希工具包。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smtClean="0"/>
              <a:t>com.google.common.io</a:t>
            </a:r>
            <a:r>
              <a:rPr lang="zh-CN" altLang="en-US" dirty="0" smtClean="0"/>
              <a:t>：</a:t>
            </a:r>
            <a:r>
              <a:rPr lang="en-US" dirty="0" smtClean="0"/>
              <a:t>I/O</a:t>
            </a:r>
            <a:r>
              <a:rPr lang="zh-CN" altLang="en-US" dirty="0" smtClean="0"/>
              <a:t>工具包。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err="1" smtClean="0"/>
              <a:t>com.google.common.math</a:t>
            </a:r>
            <a:r>
              <a:rPr lang="zh-CN" altLang="en-US" dirty="0" smtClean="0"/>
              <a:t>：原始算术类型和超大数的运算工具包。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smtClean="0"/>
              <a:t>com.google.common.net</a:t>
            </a:r>
            <a:r>
              <a:rPr lang="zh-CN" altLang="en-US" dirty="0" smtClean="0"/>
              <a:t>：网络工具包。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err="1" smtClean="0"/>
              <a:t>com.google.common.primitives</a:t>
            </a:r>
            <a:r>
              <a:rPr lang="zh-CN" altLang="en-US" dirty="0" smtClean="0"/>
              <a:t>：八种原始类型和无符号类型的静态工具包。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err="1" smtClean="0"/>
              <a:t>com.google.common.reflect</a:t>
            </a:r>
            <a:r>
              <a:rPr lang="zh-CN" altLang="en-US" dirty="0" smtClean="0"/>
              <a:t>：反射工具包。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zh-CN" altLang="en-US" dirty="0" smtClean="0"/>
              <a:t>　　</a:t>
            </a:r>
            <a:r>
              <a:rPr lang="en-US" dirty="0" err="1" smtClean="0"/>
              <a:t>com.google.common.util.concurrent</a:t>
            </a:r>
            <a:r>
              <a:rPr lang="zh-CN" altLang="en-US" dirty="0" smtClean="0"/>
              <a:t>：多线程工具包。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基本工具 </a:t>
            </a:r>
            <a:r>
              <a:rPr lang="en-US" altLang="zh-CN" b="1" dirty="0" smtClean="0"/>
              <a:t>[Basic utilities]</a:t>
            </a:r>
          </a:p>
          <a:p>
            <a:r>
              <a:rPr lang="zh-CN" altLang="en-US" dirty="0" smtClean="0"/>
              <a:t>让使用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语言变得更舒适</a:t>
            </a:r>
          </a:p>
          <a:p>
            <a:r>
              <a:rPr lang="en-US" altLang="zh-CN" dirty="0" smtClean="0"/>
              <a:t>1.1 </a:t>
            </a:r>
            <a:r>
              <a:rPr lang="zh-CN" altLang="en-US" u="sng" dirty="0" smtClean="0">
                <a:hlinkClick r:id="rId2"/>
              </a:rPr>
              <a:t>使用和避免</a:t>
            </a:r>
            <a:r>
              <a:rPr lang="en-US" altLang="zh-CN" u="sng" dirty="0" smtClean="0">
                <a:hlinkClick r:id="rId2"/>
              </a:rPr>
              <a:t>null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是模棱两可的，会引起令人困惑的错误，有些时候它让人很不舒服。很多</a:t>
            </a:r>
            <a:r>
              <a:rPr lang="en-US" altLang="zh-CN" dirty="0" smtClean="0"/>
              <a:t>Guava</a:t>
            </a:r>
            <a:r>
              <a:rPr lang="zh-CN" altLang="en-US" dirty="0" smtClean="0"/>
              <a:t>工具类用快速失败拒绝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值，而不是盲目地接受</a:t>
            </a:r>
          </a:p>
          <a:p>
            <a:r>
              <a:rPr lang="en-US" altLang="zh-CN" dirty="0" smtClean="0"/>
              <a:t>1.2 </a:t>
            </a:r>
            <a:r>
              <a:rPr lang="zh-CN" altLang="en-US" u="sng" dirty="0" smtClean="0">
                <a:hlinkClick r:id="rId3" tooltip="[Google Guava] 1.2-前置条件"/>
              </a:rPr>
              <a:t>前置条件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让方法中的条件检查更简单</a:t>
            </a:r>
          </a:p>
          <a:p>
            <a:r>
              <a:rPr lang="en-US" altLang="zh-CN" dirty="0" smtClean="0"/>
              <a:t>1.3 </a:t>
            </a:r>
            <a:r>
              <a:rPr lang="zh-CN" altLang="en-US" u="sng" dirty="0" smtClean="0">
                <a:hlinkClick r:id="rId4" tooltip="[Google Guava] 常见对象方法：简化Object方法实现，如hashCode()和toString()"/>
              </a:rPr>
              <a:t>常见</a:t>
            </a:r>
            <a:r>
              <a:rPr lang="en-US" altLang="zh-CN" u="sng" dirty="0" smtClean="0">
                <a:hlinkClick r:id="rId4" tooltip="[Google Guava] 常见对象方法：简化Object方法实现，如hashCode()和toString()"/>
              </a:rPr>
              <a:t>Object</a:t>
            </a:r>
            <a:r>
              <a:rPr lang="zh-CN" altLang="en-US" u="sng" dirty="0" smtClean="0">
                <a:hlinkClick r:id="rId4" tooltip="[Google Guava] 常见对象方法：简化Object方法实现，如hashCode()和toString()"/>
              </a:rPr>
              <a:t>方法</a:t>
            </a:r>
            <a:r>
              <a:rPr lang="en-US" altLang="zh-CN" dirty="0" smtClean="0"/>
              <a:t>: </a:t>
            </a:r>
            <a:r>
              <a:rPr lang="zh-CN" altLang="en-US" dirty="0" smtClean="0"/>
              <a:t>简化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方法实现，如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1.4 </a:t>
            </a:r>
            <a:r>
              <a:rPr lang="zh-CN" altLang="en-US" u="sng" dirty="0" smtClean="0">
                <a:hlinkClick r:id="rId5" tooltip="[Google Guava] 排序: Guava强大的”流畅风格比较器”"/>
              </a:rPr>
              <a:t>排序</a:t>
            </a:r>
            <a:r>
              <a:rPr lang="en-US" altLang="zh-CN" u="sng" dirty="0" smtClean="0">
                <a:hlinkClick r:id="rId5" tooltip="[Google Guava] 排序: Guava强大的”流畅风格比较器”"/>
              </a:rPr>
              <a:t>: Guava</a:t>
            </a:r>
            <a:r>
              <a:rPr lang="zh-CN" altLang="en-US" u="sng" dirty="0" smtClean="0">
                <a:hlinkClick r:id="rId5" tooltip="[Google Guava] 排序: Guava强大的”流畅风格比较器”"/>
              </a:rPr>
              <a:t>强大的”流畅风格比较器”</a:t>
            </a:r>
            <a:endParaRPr lang="zh-CN" altLang="en-US" dirty="0" smtClean="0"/>
          </a:p>
          <a:p>
            <a:r>
              <a:rPr lang="en-US" altLang="zh-CN" dirty="0" smtClean="0"/>
              <a:t>1.5 </a:t>
            </a:r>
            <a:r>
              <a:rPr lang="en-US" altLang="zh-CN" u="sng" dirty="0" err="1" smtClean="0">
                <a:hlinkClick r:id="rId6" tooltip="[Google Guava] Throwables：简化异常和错误的传播与检查"/>
              </a:rPr>
              <a:t>Throwables</a:t>
            </a:r>
            <a:r>
              <a:rPr lang="zh-CN" altLang="en-US" dirty="0" smtClean="0"/>
              <a:t>：简化了异常和错误的传播与检查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集合</a:t>
            </a:r>
            <a:r>
              <a:rPr lang="en-US" altLang="zh-CN" b="1" dirty="0" smtClean="0"/>
              <a:t>[</a:t>
            </a:r>
            <a:r>
              <a:rPr lang="en-US" b="1" dirty="0" smtClean="0"/>
              <a:t>Collections]</a:t>
            </a:r>
          </a:p>
          <a:p>
            <a:r>
              <a:rPr lang="en-US" dirty="0" smtClean="0"/>
              <a:t>Guava</a:t>
            </a:r>
            <a:r>
              <a:rPr lang="zh-CN" altLang="en-US" dirty="0" smtClean="0"/>
              <a:t>对</a:t>
            </a:r>
            <a:r>
              <a:rPr lang="en-US" dirty="0" smtClean="0"/>
              <a:t>JDK</a:t>
            </a:r>
            <a:r>
              <a:rPr lang="zh-CN" altLang="en-US" dirty="0" smtClean="0"/>
              <a:t>集合的扩展，这是</a:t>
            </a:r>
            <a:r>
              <a:rPr lang="en-US" dirty="0" smtClean="0"/>
              <a:t>Guava</a:t>
            </a:r>
            <a:r>
              <a:rPr lang="zh-CN" altLang="en-US" dirty="0" smtClean="0"/>
              <a:t>最成熟和为人所知的部分</a:t>
            </a:r>
          </a:p>
          <a:p>
            <a:r>
              <a:rPr lang="en-US" altLang="zh-CN" dirty="0" smtClean="0"/>
              <a:t>2.1 </a:t>
            </a:r>
            <a:r>
              <a:rPr lang="zh-CN" altLang="en-US" u="sng" dirty="0" smtClean="0">
                <a:hlinkClick r:id="rId2" tooltip="[Google Guava] 不可变集合: 防御性编程、常量集合和性能提升"/>
              </a:rPr>
              <a:t>不可变集合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用不变的集合进行防御性编程和性能提升。</a:t>
            </a:r>
          </a:p>
          <a:p>
            <a:r>
              <a:rPr lang="en-US" altLang="zh-CN" dirty="0" smtClean="0"/>
              <a:t>2.2 </a:t>
            </a:r>
            <a:r>
              <a:rPr lang="zh-CN" altLang="en-US" u="sng" dirty="0" smtClean="0">
                <a:hlinkClick r:id="rId3"/>
              </a:rPr>
              <a:t>新集合类型</a:t>
            </a:r>
            <a:r>
              <a:rPr lang="en-US" altLang="zh-CN" dirty="0" smtClean="0"/>
              <a:t>: </a:t>
            </a:r>
            <a:r>
              <a:rPr lang="en-US" dirty="0" err="1" smtClean="0"/>
              <a:t>multisets</a:t>
            </a:r>
            <a:r>
              <a:rPr lang="en-US" dirty="0" smtClean="0"/>
              <a:t>, </a:t>
            </a:r>
            <a:r>
              <a:rPr lang="en-US" dirty="0" err="1" smtClean="0"/>
              <a:t>multimaps</a:t>
            </a:r>
            <a:r>
              <a:rPr lang="en-US" dirty="0" smtClean="0"/>
              <a:t>, tables, bidirectional maps</a:t>
            </a:r>
            <a:r>
              <a:rPr lang="zh-CN" altLang="en-US" dirty="0" smtClean="0"/>
              <a:t>等</a:t>
            </a:r>
          </a:p>
          <a:p>
            <a:r>
              <a:rPr lang="en-US" altLang="zh-CN" dirty="0" smtClean="0"/>
              <a:t>2.3 </a:t>
            </a:r>
            <a:r>
              <a:rPr lang="zh-CN" altLang="en-US" u="sng" dirty="0" smtClean="0">
                <a:hlinkClick r:id="rId4" tooltip="[Google Guava] 2.3-强大的集合工具类：java.util.Collections中未包含的集合工具"/>
              </a:rPr>
              <a:t>强大的集合工具类</a:t>
            </a:r>
            <a:r>
              <a:rPr lang="en-US" altLang="zh-CN" dirty="0" smtClean="0"/>
              <a:t>: </a:t>
            </a:r>
            <a:r>
              <a:rPr lang="zh-CN" altLang="en-US" dirty="0" smtClean="0"/>
              <a:t>提供</a:t>
            </a:r>
            <a:r>
              <a:rPr lang="en-US" dirty="0" err="1" smtClean="0"/>
              <a:t>java.util.Collections</a:t>
            </a:r>
            <a:r>
              <a:rPr lang="zh-CN" altLang="en-US" dirty="0" smtClean="0"/>
              <a:t>中没有的集合工具</a:t>
            </a:r>
          </a:p>
          <a:p>
            <a:r>
              <a:rPr lang="en-US" altLang="zh-CN" dirty="0" smtClean="0"/>
              <a:t>2.4 </a:t>
            </a:r>
            <a:r>
              <a:rPr lang="zh-CN" altLang="en-US" u="sng" dirty="0" smtClean="0">
                <a:hlinkClick r:id="rId5" tooltip="[Google Guava] 2.4-集合扩展工具类"/>
              </a:rPr>
              <a:t>扩展工具类</a:t>
            </a:r>
            <a:r>
              <a:rPr lang="zh-CN" altLang="en-US" dirty="0" smtClean="0"/>
              <a:t>：让实现和扩展集合类变得更容易，比如创建</a:t>
            </a:r>
            <a:r>
              <a:rPr lang="en-US" dirty="0" smtClean="0"/>
              <a:t>Collection</a:t>
            </a:r>
            <a:r>
              <a:rPr lang="zh-CN" altLang="en-US" dirty="0" smtClean="0"/>
              <a:t>的装饰器，或实现迭代器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smtClean="0"/>
              <a:t>3. </a:t>
            </a:r>
            <a:r>
              <a:rPr lang="zh-CN" altLang="en-US" b="1" u="sng" dirty="0" smtClean="0">
                <a:hlinkClick r:id="rId2"/>
              </a:rPr>
              <a:t>缓存</a:t>
            </a:r>
            <a:r>
              <a:rPr lang="en-US" altLang="zh-CN" b="1" dirty="0" smtClean="0"/>
              <a:t>[Caches]</a:t>
            </a:r>
          </a:p>
          <a:p>
            <a:r>
              <a:rPr lang="en-US" altLang="zh-CN" dirty="0" smtClean="0"/>
              <a:t>Guava Cache</a:t>
            </a:r>
            <a:r>
              <a:rPr lang="zh-CN" altLang="en-US" dirty="0" smtClean="0"/>
              <a:t>：本地缓存实现，支持多种缓存过期策略</a:t>
            </a:r>
          </a:p>
          <a:p>
            <a:r>
              <a:rPr lang="en-US" altLang="zh-CN" b="1" dirty="0" smtClean="0"/>
              <a:t>4. </a:t>
            </a:r>
            <a:r>
              <a:rPr lang="zh-CN" altLang="en-US" b="1" u="sng" dirty="0" smtClean="0">
                <a:hlinkClick r:id="rId3" tooltip="[Google Guava] 4-函数式编程"/>
              </a:rPr>
              <a:t>函数式风格</a:t>
            </a:r>
            <a:r>
              <a:rPr lang="en-US" altLang="zh-CN" b="1" dirty="0" smtClean="0"/>
              <a:t>[Functional idioms]</a:t>
            </a:r>
          </a:p>
          <a:p>
            <a:r>
              <a:rPr lang="en-US" altLang="zh-CN" dirty="0" smtClean="0"/>
              <a:t>Guava</a:t>
            </a:r>
            <a:r>
              <a:rPr lang="zh-CN" altLang="en-US" dirty="0" smtClean="0"/>
              <a:t>的函数式支持可以显著简化代码，但请谨慎使用它</a:t>
            </a:r>
          </a:p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并发</a:t>
            </a:r>
            <a:r>
              <a:rPr lang="en-US" altLang="zh-CN" b="1" dirty="0" smtClean="0"/>
              <a:t>[Concurrency]</a:t>
            </a:r>
          </a:p>
          <a:p>
            <a:r>
              <a:rPr lang="zh-CN" altLang="en-US" dirty="0" smtClean="0"/>
              <a:t>强大而简单的抽象，让编写正确的并发代码更简单</a:t>
            </a:r>
          </a:p>
          <a:p>
            <a:r>
              <a:rPr lang="en-US" altLang="zh-CN" dirty="0" smtClean="0"/>
              <a:t>5.1 </a:t>
            </a:r>
            <a:r>
              <a:rPr lang="en-US" altLang="zh-CN" u="sng" dirty="0" err="1" smtClean="0">
                <a:hlinkClick r:id="rId4" tooltip="google Guava包的ListenableFuture解析"/>
              </a:rPr>
              <a:t>ListenableFuture</a:t>
            </a:r>
            <a:r>
              <a:rPr lang="zh-CN" altLang="en-US" dirty="0" smtClean="0"/>
              <a:t>：完成后触发回调的</a:t>
            </a:r>
            <a:r>
              <a:rPr lang="en-US" altLang="zh-CN" dirty="0" smtClean="0"/>
              <a:t>Future</a:t>
            </a:r>
          </a:p>
          <a:p>
            <a:r>
              <a:rPr lang="en-US" altLang="zh-CN" dirty="0" smtClean="0"/>
              <a:t>5.2 </a:t>
            </a:r>
            <a:r>
              <a:rPr lang="en-US" altLang="zh-CN" u="sng" dirty="0" smtClean="0">
                <a:hlinkClick r:id="rId5" tooltip="Google-Guava Concurrent包里的Service框架浅析"/>
              </a:rPr>
              <a:t>Service</a:t>
            </a:r>
            <a:r>
              <a:rPr lang="zh-CN" altLang="en-US" u="sng" dirty="0" smtClean="0">
                <a:hlinkClick r:id="rId5" tooltip="Google-Guava Concurrent包里的Service框架浅析"/>
              </a:rPr>
              <a:t>框架</a:t>
            </a:r>
            <a:r>
              <a:rPr lang="zh-CN" altLang="en-US" dirty="0" smtClean="0"/>
              <a:t>：抽象可开启和关闭的服务，帮助你维护服务的状态逻辑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6. </a:t>
            </a:r>
            <a:r>
              <a:rPr lang="zh-CN" altLang="en-US" b="1" u="sng" dirty="0" smtClean="0">
                <a:hlinkClick r:id="rId2" tooltip="[Google Guava] 6-字符串处理：分割，连接，填充"/>
              </a:rPr>
              <a:t>字符串处理</a:t>
            </a:r>
            <a:r>
              <a:rPr lang="en-US" altLang="zh-CN" b="1" dirty="0" smtClean="0"/>
              <a:t>[Strings]</a:t>
            </a:r>
          </a:p>
          <a:p>
            <a:r>
              <a:rPr lang="zh-CN" altLang="en-US" dirty="0" smtClean="0"/>
              <a:t>非常有用的字符串工具，包括分割、连接、填充等操作</a:t>
            </a:r>
          </a:p>
          <a:p>
            <a:r>
              <a:rPr lang="en-US" altLang="zh-CN" b="1" dirty="0" smtClean="0"/>
              <a:t>7. </a:t>
            </a:r>
            <a:r>
              <a:rPr lang="zh-CN" altLang="en-US" b="1" u="sng" dirty="0" smtClean="0">
                <a:hlinkClick r:id="rId3" tooltip="[Google Guava] 7-原生类型"/>
              </a:rPr>
              <a:t>原生类型</a:t>
            </a:r>
            <a:r>
              <a:rPr lang="en-US" altLang="zh-CN" b="1" dirty="0" smtClean="0"/>
              <a:t>[Primitives]</a:t>
            </a:r>
          </a:p>
          <a:p>
            <a:r>
              <a:rPr lang="zh-CN" altLang="en-US" dirty="0" smtClean="0"/>
              <a:t>扩展 </a:t>
            </a:r>
            <a:r>
              <a:rPr lang="en-US" altLang="zh-CN" dirty="0" smtClean="0"/>
              <a:t>JDK </a:t>
            </a:r>
            <a:r>
              <a:rPr lang="zh-CN" altLang="en-US" dirty="0" smtClean="0"/>
              <a:t>未提供的原生类型（如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）操作， 包括某些类型的无符号形式</a:t>
            </a:r>
          </a:p>
          <a:p>
            <a:r>
              <a:rPr lang="en-US" altLang="zh-CN" b="1" dirty="0" smtClean="0"/>
              <a:t>8. </a:t>
            </a:r>
            <a:r>
              <a:rPr lang="zh-CN" altLang="en-US" b="1" u="sng" dirty="0" smtClean="0">
                <a:hlinkClick r:id="rId4" tooltip="[Google Guava] 8-区间"/>
              </a:rPr>
              <a:t>区间</a:t>
            </a:r>
            <a:r>
              <a:rPr lang="en-US" altLang="zh-CN" b="1" dirty="0" smtClean="0"/>
              <a:t>[Ranges]</a:t>
            </a:r>
          </a:p>
          <a:p>
            <a:r>
              <a:rPr lang="zh-CN" altLang="en-US" dirty="0" smtClean="0"/>
              <a:t>可比较类型的区间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，包括连续和离散类型</a:t>
            </a:r>
          </a:p>
          <a:p>
            <a:r>
              <a:rPr lang="en-US" altLang="zh-CN" b="1" dirty="0" smtClean="0"/>
              <a:t>9. </a:t>
            </a:r>
            <a:r>
              <a:rPr lang="en-US" altLang="zh-CN" b="1" u="sng" dirty="0" smtClean="0">
                <a:hlinkClick r:id="rId5" tooltip="[Google Guava] 9-I/O"/>
              </a:rPr>
              <a:t>I/O</a:t>
            </a:r>
            <a:endParaRPr lang="zh-CN" altLang="en-US" b="1" dirty="0" smtClean="0"/>
          </a:p>
          <a:p>
            <a:r>
              <a:rPr lang="zh-CN" altLang="en-US" dirty="0" smtClean="0"/>
              <a:t>简化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尤其是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流和文件的操作，针对</a:t>
            </a:r>
            <a:r>
              <a:rPr lang="en-US" altLang="zh-CN" dirty="0" smtClean="0"/>
              <a:t>Java5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r>
              <a:rPr lang="zh-CN" altLang="en-US" dirty="0" smtClean="0"/>
              <a:t>版本</a:t>
            </a:r>
          </a:p>
          <a:p>
            <a:r>
              <a:rPr lang="en-US" altLang="zh-CN" b="1" dirty="0" smtClean="0"/>
              <a:t>10. </a:t>
            </a:r>
            <a:r>
              <a:rPr lang="zh-CN" altLang="en-US" b="1" u="sng" dirty="0" smtClean="0">
                <a:hlinkClick r:id="rId6" tooltip="[Google Guava] 10-散列"/>
              </a:rPr>
              <a:t>散列</a:t>
            </a:r>
            <a:r>
              <a:rPr lang="en-US" altLang="zh-CN" b="1" dirty="0" smtClean="0"/>
              <a:t>[Hash]</a:t>
            </a:r>
          </a:p>
          <a:p>
            <a:r>
              <a:rPr lang="zh-CN" altLang="en-US" dirty="0" smtClean="0"/>
              <a:t>提供比</a:t>
            </a:r>
            <a:r>
              <a:rPr lang="en-US" altLang="zh-CN" dirty="0" err="1" smtClean="0"/>
              <a:t>Object.hashCode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更复杂的散列实现，并提供布鲁姆过滤器的实现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原始类型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4387" y="1731169"/>
            <a:ext cx="76676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</a:t>
            </a:r>
            <a:r>
              <a:rPr lang="zh-CN" altLang="en-US" dirty="0" smtClean="0"/>
              <a:t>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4676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</TotalTime>
  <Words>63</Words>
  <Application>Microsoft Office PowerPoint</Application>
  <PresentationFormat>全屏显示(4:3)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跋涉</vt:lpstr>
      <vt:lpstr>Guava介绍</vt:lpstr>
      <vt:lpstr>概述</vt:lpstr>
      <vt:lpstr>概述——源码包的简单说明</vt:lpstr>
      <vt:lpstr>幻灯片 4</vt:lpstr>
      <vt:lpstr>幻灯片 5</vt:lpstr>
      <vt:lpstr>幻灯片 6</vt:lpstr>
      <vt:lpstr>幻灯片 7</vt:lpstr>
      <vt:lpstr>原始类型</vt:lpstr>
      <vt:lpstr>原生类型</vt:lpstr>
      <vt:lpstr>区间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Guava介绍</dc:title>
  <dc:creator>dengjianxin</dc:creator>
  <cp:lastModifiedBy>dengjianxin</cp:lastModifiedBy>
  <cp:revision>10</cp:revision>
  <dcterms:created xsi:type="dcterms:W3CDTF">2014-09-18T08:21:25Z</dcterms:created>
  <dcterms:modified xsi:type="dcterms:W3CDTF">2014-09-18T11:33:55Z</dcterms:modified>
</cp:coreProperties>
</file>