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44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4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6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05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6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7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2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49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3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4A50-F531-4161-B274-F57934302FD1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4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4A50-F531-4161-B274-F57934302FD1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B188-DE97-4792-9D96-02BA9E869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9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从入门到不再跑路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02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D</a:t>
            </a:r>
            <a:r>
              <a:rPr lang="en-US" altLang="zh-CN" dirty="0" err="1" smtClean="0"/>
              <a:t>ocker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2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从入门到不再跑路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40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3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从入门到不再跑路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12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4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从入门到不再跑路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72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5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从入门到不再跑路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73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Macintosh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宋体</vt:lpstr>
      <vt:lpstr>Office 主题</vt:lpstr>
      <vt:lpstr>Docker介绍 </vt:lpstr>
      <vt:lpstr>Docker介绍2 </vt:lpstr>
      <vt:lpstr>Docker介绍3 </vt:lpstr>
      <vt:lpstr>Docker介绍4 </vt:lpstr>
      <vt:lpstr>Docker介绍5 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Docker介绍 </dc:title>
  <dc:creator>邓建新</dc:creator>
  <cp:lastModifiedBy>angstr</cp:lastModifiedBy>
  <cp:revision>6</cp:revision>
  <dcterms:created xsi:type="dcterms:W3CDTF">2017-05-10T02:45:17Z</dcterms:created>
  <dcterms:modified xsi:type="dcterms:W3CDTF">2017-06-02T17:18:43Z</dcterms:modified>
</cp:coreProperties>
</file>