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24A50-F531-4161-B274-F57934302FD1}" type="datetimeFigureOut">
              <a:rPr lang="zh-CN" altLang="en-US" smtClean="0"/>
              <a:t>2017/6/1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B188-DE97-4792-9D96-02BA9E8696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0445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24A50-F531-4161-B274-F57934302FD1}" type="datetimeFigureOut">
              <a:rPr lang="zh-CN" altLang="en-US" smtClean="0"/>
              <a:t>2017/6/1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B188-DE97-4792-9D96-02BA9E8696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343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24A50-F531-4161-B274-F57934302FD1}" type="datetimeFigureOut">
              <a:rPr lang="zh-CN" altLang="en-US" smtClean="0"/>
              <a:t>2017/6/1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B188-DE97-4792-9D96-02BA9E8696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6962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24A50-F531-4161-B274-F57934302FD1}" type="datetimeFigureOut">
              <a:rPr lang="zh-CN" altLang="en-US" smtClean="0"/>
              <a:t>2017/6/1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B188-DE97-4792-9D96-02BA9E8696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4054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24A50-F531-4161-B274-F57934302FD1}" type="datetimeFigureOut">
              <a:rPr lang="zh-CN" altLang="en-US" smtClean="0"/>
              <a:t>2017/6/1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B188-DE97-4792-9D96-02BA9E8696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04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24A50-F531-4161-B274-F57934302FD1}" type="datetimeFigureOut">
              <a:rPr lang="zh-CN" altLang="en-US" smtClean="0"/>
              <a:t>2017/6/1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B188-DE97-4792-9D96-02BA9E8696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060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24A50-F531-4161-B274-F57934302FD1}" type="datetimeFigureOut">
              <a:rPr lang="zh-CN" altLang="en-US" smtClean="0"/>
              <a:t>2017/6/1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B188-DE97-4792-9D96-02BA9E8696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478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24A50-F531-4161-B274-F57934302FD1}" type="datetimeFigureOut">
              <a:rPr lang="zh-CN" altLang="en-US" smtClean="0"/>
              <a:t>2017/6/1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B188-DE97-4792-9D96-02BA9E8696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422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24A50-F531-4161-B274-F57934302FD1}" type="datetimeFigureOut">
              <a:rPr lang="zh-CN" altLang="en-US" smtClean="0"/>
              <a:t>2017/6/1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B188-DE97-4792-9D96-02BA9E8696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6491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24A50-F531-4161-B274-F57934302FD1}" type="datetimeFigureOut">
              <a:rPr lang="zh-CN" altLang="en-US" smtClean="0"/>
              <a:t>2017/6/1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B188-DE97-4792-9D96-02BA9E8696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236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24A50-F531-4161-B274-F57934302FD1}" type="datetimeFigureOut">
              <a:rPr lang="zh-CN" altLang="en-US" smtClean="0"/>
              <a:t>2017/6/1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B188-DE97-4792-9D96-02BA9E8696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647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24A50-F531-4161-B274-F57934302FD1}" type="datetimeFigureOut">
              <a:rPr lang="zh-CN" altLang="en-US" smtClean="0"/>
              <a:t>2017/6/1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7B188-DE97-4792-9D96-02BA9E8696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4192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narVert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Docker</a:t>
            </a:r>
            <a:r>
              <a:rPr lang="zh-CN" altLang="en-US" dirty="0" smtClean="0"/>
              <a:t>介绍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从入门到不再跑路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0028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Docker</a:t>
            </a:r>
            <a:r>
              <a:rPr lang="zh-CN" altLang="en-US" dirty="0" smtClean="0"/>
              <a:t>介绍</a:t>
            </a:r>
            <a:r>
              <a:rPr lang="en-US" altLang="zh-CN" dirty="0" smtClean="0"/>
              <a:t>2	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从入门到不再跑路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4404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Docker</a:t>
            </a:r>
            <a:r>
              <a:rPr lang="zh-CN" altLang="en-US" dirty="0" smtClean="0"/>
              <a:t>介绍</a:t>
            </a:r>
            <a:r>
              <a:rPr lang="en-US" altLang="zh-CN" dirty="0" smtClean="0"/>
              <a:t>3	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从入门到不再跑路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5124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Docker</a:t>
            </a:r>
            <a:r>
              <a:rPr lang="zh-CN" altLang="en-US" dirty="0" smtClean="0"/>
              <a:t>介绍</a:t>
            </a:r>
            <a:r>
              <a:rPr lang="en-US" altLang="zh-CN" dirty="0" smtClean="0"/>
              <a:t>4	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从入门到不再跑路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6724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Docker</a:t>
            </a:r>
            <a:r>
              <a:rPr lang="zh-CN" altLang="en-US" dirty="0" smtClean="0"/>
              <a:t>介绍</a:t>
            </a:r>
            <a:r>
              <a:rPr lang="en-US" altLang="zh-CN" dirty="0" smtClean="0"/>
              <a:t>5	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从入门到不再跑路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8731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</Words>
  <Application>Microsoft Office PowerPoint</Application>
  <PresentationFormat>宽屏</PresentationFormat>
  <Paragraphs>10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宋体</vt:lpstr>
      <vt:lpstr>Arial</vt:lpstr>
      <vt:lpstr>Calibri</vt:lpstr>
      <vt:lpstr>Calibri Light</vt:lpstr>
      <vt:lpstr>Office 主题</vt:lpstr>
      <vt:lpstr>Docker介绍 </vt:lpstr>
      <vt:lpstr>Docker介绍2 </vt:lpstr>
      <vt:lpstr>Docker介绍3 </vt:lpstr>
      <vt:lpstr>Docker介绍4 </vt:lpstr>
      <vt:lpstr>Docker介绍5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Docker介绍 </dc:title>
  <dc:creator>邓建新</dc:creator>
  <cp:lastModifiedBy>邓建新</cp:lastModifiedBy>
  <cp:revision>5</cp:revision>
  <dcterms:created xsi:type="dcterms:W3CDTF">2017-05-10T02:45:17Z</dcterms:created>
  <dcterms:modified xsi:type="dcterms:W3CDTF">2017-06-01T04:01:00Z</dcterms:modified>
</cp:coreProperties>
</file>