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04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93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69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0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00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44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4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64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42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26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4A50-F531-4161-B274-F57934302FD1}" type="datetimeFigureOut">
              <a:rPr lang="zh-CN" altLang="en-US" smtClean="0"/>
              <a:pPr/>
              <a:t>2017/6/5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B188-DE97-4792-9D96-02BA9E86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419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00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2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44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3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512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4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672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5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87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imgsa.baidu.com/exp/pic/item/fab3ac119313b07e15b606160ad7912397dd8c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843" y="1689462"/>
            <a:ext cx="8727168" cy="5020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自定义</PresentationFormat>
  <Paragraphs>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Docker介绍 </vt:lpstr>
      <vt:lpstr>Docker介绍2 </vt:lpstr>
      <vt:lpstr>Docker介绍3 </vt:lpstr>
      <vt:lpstr>Docker介绍4 </vt:lpstr>
      <vt:lpstr>Docker介绍5 </vt:lpstr>
      <vt:lpstr>图片测试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Docker介绍 </dc:title>
  <dc:creator>邓建新</dc:creator>
  <cp:lastModifiedBy>Administrator</cp:lastModifiedBy>
  <cp:revision>6</cp:revision>
  <dcterms:created xsi:type="dcterms:W3CDTF">2017-05-10T02:45:17Z</dcterms:created>
  <dcterms:modified xsi:type="dcterms:W3CDTF">2017-06-04T16:15:47Z</dcterms:modified>
</cp:coreProperties>
</file>