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3" r:id="rId8"/>
    <p:sldId id="1302" r:id="rId9"/>
    <p:sldId id="1295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593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freep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gboost.readthedocs.io/" TargetMode="External"/><Relationship Id="rId4" Type="http://schemas.openxmlformats.org/officeDocument/2006/relationships/hyperlink" Target="https://www.kaggle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6898249" y="736600"/>
            <a:ext cx="255441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016591" y="1882201"/>
            <a:ext cx="6179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Predictive Maintenance in Solar Power Systems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20" y="904301"/>
            <a:ext cx="1934275" cy="629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129866" y="3429000"/>
            <a:ext cx="4156907" cy="181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Acharya Institute of Graduate Studies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Riya Kumari</a:t>
            </a:r>
          </a:p>
          <a:p>
            <a:r>
              <a:rPr lang="en-US" dirty="0">
                <a:solidFill>
                  <a:schemeClr val="bg1"/>
                </a:solidFill>
              </a:rPr>
              <a:t>Vivek Das</a:t>
            </a:r>
          </a:p>
          <a:p>
            <a:r>
              <a:rPr lang="en-US" dirty="0">
                <a:solidFill>
                  <a:schemeClr val="bg1"/>
                </a:solidFill>
              </a:rPr>
              <a:t>Rohit Patel</a:t>
            </a:r>
          </a:p>
          <a:p>
            <a:r>
              <a:rPr lang="en-US" dirty="0" err="1">
                <a:solidFill>
                  <a:schemeClr val="bg1"/>
                </a:solidFill>
              </a:rPr>
              <a:t>Shushant</a:t>
            </a:r>
            <a:r>
              <a:rPr lang="en-US">
                <a:solidFill>
                  <a:schemeClr val="bg1"/>
                </a:solidFill>
              </a:rPr>
              <a:t> Kumar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Brief Overview: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case study addresses the challenge of predicting maintenance needs in solar power systems to optimize efficiency, reduce downtime, and lower operational costs.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Key Objectives: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 whether a solar panel requires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Improve efficiency and reduce system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key factors influencing solar panel performance.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</a:p>
          <a:p>
            <a:r>
              <a:rPr lang="en-US" sz="1800" dirty="0"/>
              <a:t>The dataset consists of solar power system performance data, sourced from real-world solar farms and simulated data. It includes over 5000 records, covering key parameters such as: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Temperature (°C)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Voltage 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Current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Efficiency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Dust Level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Maintenance Needed (Target Variable)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FF366C-7647-4EF3-9FC5-E865533A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09" y="802639"/>
            <a:ext cx="3486974" cy="239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3E20F-30CC-484F-8EDC-B70C60B3B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763" y="785496"/>
            <a:ext cx="3486974" cy="239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FD680-79BD-4879-A6FE-4DCA8A745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90" y="785496"/>
            <a:ext cx="3301867" cy="2406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DA9431-8229-49A0-A4A2-C109490A9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09" y="3484421"/>
            <a:ext cx="3486974" cy="2490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C547D2-E7F6-4A58-B67E-CE186CA74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4763" y="3933965"/>
            <a:ext cx="3486974" cy="1370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DDA3B9-5B64-4510-81C6-DE345ACCD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9690" y="3429000"/>
            <a:ext cx="3301867" cy="25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3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Approach: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 Collection &amp; Cleaning</a:t>
            </a:r>
            <a:r>
              <a:rPr lang="en-US" sz="1800" dirty="0"/>
              <a:t> – Prepared high-quality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Feature Selection</a:t>
            </a:r>
            <a:r>
              <a:rPr lang="en-US" sz="1800" dirty="0"/>
              <a:t> – Identified key variables impacting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Selection</a:t>
            </a:r>
            <a:r>
              <a:rPr lang="en-US" sz="1800" dirty="0"/>
              <a:t> – Applied machine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Training &amp; Evaluation</a:t>
            </a:r>
            <a:r>
              <a:rPr lang="en-US" sz="1800" dirty="0"/>
              <a:t> – Assessed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Visualization &amp; Insights</a:t>
            </a:r>
            <a:r>
              <a:rPr lang="en-US" sz="1800" dirty="0"/>
              <a:t> – Generated actionable insights.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Algorithms Used:</a:t>
            </a:r>
          </a:p>
          <a:p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Random Forest Classifier</a:t>
            </a:r>
            <a:r>
              <a:rPr lang="en-US" sz="1800" dirty="0"/>
              <a:t>: Used for its robustness and ability to handle non-linear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Logistic Regression</a:t>
            </a:r>
            <a:r>
              <a:rPr lang="en-US" sz="1800" dirty="0"/>
              <a:t>: For baseline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XGBoost</a:t>
            </a:r>
            <a:r>
              <a:rPr lang="en-US" sz="1800" dirty="0"/>
              <a:t>: Considered for improved accuracy and performance.</a:t>
            </a: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study developed a machine learning model for predictive maintenance in solar power systems, achieving 82% accuracy. The solution helps in reducing downtime, improving efficiency, and supporting sustainability.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IoT Integration</a:t>
            </a:r>
            <a:r>
              <a:rPr lang="en-US" sz="1800" dirty="0"/>
              <a:t>: Real-time monitoring for automated maintenance.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Smart Grid Support</a:t>
            </a:r>
            <a:r>
              <a:rPr lang="en-US" sz="1800" dirty="0"/>
              <a:t>: Predict energy fluctuations for better distribution.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Cloud Deployment</a:t>
            </a:r>
            <a:r>
              <a:rPr lang="en-IN" sz="1800" dirty="0"/>
              <a:t>: Remote predictive maintenance services.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 err="1"/>
              <a:t>Scikit</a:t>
            </a:r>
            <a:r>
              <a:rPr lang="en-IN" sz="1800" b="1" dirty="0"/>
              <a:t>-learn Documentation</a:t>
            </a:r>
            <a:r>
              <a:rPr lang="en-IN" sz="1800" dirty="0"/>
              <a:t> – </a:t>
            </a:r>
            <a:r>
              <a:rPr lang="en-IN" sz="1800" dirty="0">
                <a:hlinkClick r:id="rId3"/>
              </a:rPr>
              <a:t>https://scikit-learn.org</a:t>
            </a:r>
            <a:endParaRPr lang="en-IN" sz="1800" dirty="0"/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Kaggle Solar Panel Fault Detection Dataset</a:t>
            </a:r>
            <a:r>
              <a:rPr lang="en-US" sz="1800" dirty="0"/>
              <a:t> – </a:t>
            </a:r>
            <a:r>
              <a:rPr lang="en-US" sz="1800" dirty="0">
                <a:hlinkClick r:id="rId4"/>
              </a:rPr>
              <a:t>https://www.kaggle.com</a:t>
            </a:r>
            <a:endParaRPr lang="en-US" sz="1800" dirty="0"/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b="1" dirty="0" err="1"/>
              <a:t>XGBoost</a:t>
            </a:r>
            <a:r>
              <a:rPr lang="fr-FR" sz="1800" b="1" dirty="0"/>
              <a:t> Documentation</a:t>
            </a:r>
            <a:r>
              <a:rPr lang="fr-FR" sz="1800" dirty="0"/>
              <a:t> – </a:t>
            </a:r>
            <a:r>
              <a:rPr lang="fr-FR" sz="1800" dirty="0">
                <a:hlinkClick r:id="rId5"/>
              </a:rPr>
              <a:t>https://xgboost.readthedocs.io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363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Yahiya Noor</cp:lastModifiedBy>
  <cp:revision>69</cp:revision>
  <dcterms:modified xsi:type="dcterms:W3CDTF">2025-03-06T15:08:46Z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