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3" d="100"/>
          <a:sy n="83" d="100"/>
        </p:scale>
        <p:origin x="31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3DD53-3C42-CEEC-301C-58AB55FC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91EECBC5-8EA2-4A52-A754-0E082EF82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AccidentReportAnalysis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80A3409-C697-4F92-B03E-1D5CA4186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File created on: 5/1/2024 8:46:04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Pedestrian Involvement">
            <a:extLst>
              <a:ext uri="{FF2B5EF4-FFF2-40B4-BE49-F238E27FC236}">
                <a16:creationId xmlns:a16="http://schemas.microsoft.com/office/drawing/2014/main" id="{261D2C31-3C14-44B4-BD6F-32670A85A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56594"/>
            <a:ext cx="10905066" cy="1744810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11" descr="Pedestrian Involvement(overall)">
            <a:extLst>
              <a:ext uri="{FF2B5EF4-FFF2-40B4-BE49-F238E27FC236}">
                <a16:creationId xmlns:a16="http://schemas.microsoft.com/office/drawing/2014/main" id="{3EEA7B08-8364-4606-B87C-2F4A27C2A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90" y="643467"/>
            <a:ext cx="6632220" cy="5571065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lide12" descr="Seasonality Report">
            <a:extLst>
              <a:ext uri="{FF2B5EF4-FFF2-40B4-BE49-F238E27FC236}">
                <a16:creationId xmlns:a16="http://schemas.microsoft.com/office/drawing/2014/main" id="{6372DDA2-884C-43D9-87B8-ACA49A32A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20" y="643467"/>
            <a:ext cx="8603960" cy="5571065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lide13" descr="Motorist Involvement in Accidents">
            <a:extLst>
              <a:ext uri="{FF2B5EF4-FFF2-40B4-BE49-F238E27FC236}">
                <a16:creationId xmlns:a16="http://schemas.microsoft.com/office/drawing/2014/main" id="{F5F2A883-BBD3-4E08-9C63-6D3167FA3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90" y="643467"/>
            <a:ext cx="6632220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14" name="slide14" descr="Motorist Involvement in Accidents by City">
            <a:extLst>
              <a:ext uri="{FF2B5EF4-FFF2-40B4-BE49-F238E27FC236}">
                <a16:creationId xmlns:a16="http://schemas.microsoft.com/office/drawing/2014/main" id="{9AAF6CF4-6298-49EA-BC51-3803B2904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1" r="-1" b="19180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slide15" descr="Top 5 Areas  with most Fatal Accidents">
            <a:extLst>
              <a:ext uri="{FF2B5EF4-FFF2-40B4-BE49-F238E27FC236}">
                <a16:creationId xmlns:a16="http://schemas.microsoft.com/office/drawing/2014/main" id="{8B930AF2-D37B-4706-951F-1625B439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20" y="643467"/>
            <a:ext cx="5958359" cy="5571065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Time Analysis Report - Hour">
            <a:extLst>
              <a:ext uri="{FF2B5EF4-FFF2-40B4-BE49-F238E27FC236}">
                <a16:creationId xmlns:a16="http://schemas.microsoft.com/office/drawing/2014/main" id="{FEC0FE50-C2DD-43D7-A62C-76FAFDB2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52" y="0"/>
            <a:ext cx="4310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lide17" descr="Time Analysis Report - Day">
            <a:extLst>
              <a:ext uri="{FF2B5EF4-FFF2-40B4-BE49-F238E27FC236}">
                <a16:creationId xmlns:a16="http://schemas.microsoft.com/office/drawing/2014/main" id="{8B084423-0F33-4904-9ACF-4E4AABC3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93129"/>
            <a:ext cx="10905066" cy="2671740"/>
          </a:xfrm>
          <a:prstGeom prst="rect">
            <a:avLst/>
          </a:prstGeom>
          <a:ln>
            <a:noFill/>
          </a:ln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Time Analysis Report - Holidays vs Non-Holidays">
            <a:extLst>
              <a:ext uri="{FF2B5EF4-FFF2-40B4-BE49-F238E27FC236}">
                <a16:creationId xmlns:a16="http://schemas.microsoft.com/office/drawing/2014/main" id="{A2F6BE11-B244-4826-924A-88C75242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514"/>
            <a:ext cx="12192000" cy="54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slide20" descr="Death Analysis:Pedestrian vs RoadUsers">
            <a:extLst>
              <a:ext uri="{FF2B5EF4-FFF2-40B4-BE49-F238E27FC236}">
                <a16:creationId xmlns:a16="http://schemas.microsoft.com/office/drawing/2014/main" id="{0286E9DC-7EC3-4A3D-B492-3C414A89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17" y="643467"/>
            <a:ext cx="5743366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slide2" descr="accidents occurred in NYC, Austin, and Chicago">
            <a:extLst>
              <a:ext uri="{FF2B5EF4-FFF2-40B4-BE49-F238E27FC236}">
                <a16:creationId xmlns:a16="http://schemas.microsoft.com/office/drawing/2014/main" id="{8247A49A-8FD4-421E-BF27-87B84CC4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92" y="643466"/>
            <a:ext cx="1363873" cy="5566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lide21" descr="Fatality Analysis">
            <a:extLst>
              <a:ext uri="{FF2B5EF4-FFF2-40B4-BE49-F238E27FC236}">
                <a16:creationId xmlns:a16="http://schemas.microsoft.com/office/drawing/2014/main" id="{09722745-6BD4-46D2-A665-C9E2F144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56" y="643467"/>
            <a:ext cx="3217288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slide22" descr="Common Factors in Accidents ">
            <a:extLst>
              <a:ext uri="{FF2B5EF4-FFF2-40B4-BE49-F238E27FC236}">
                <a16:creationId xmlns:a16="http://schemas.microsoft.com/office/drawing/2014/main" id="{177D601E-BC7E-4E1B-B2A4-0E6C6DD3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7" y="643467"/>
            <a:ext cx="9021966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slide23" descr="City-Wise Accident Analysis">
            <a:extLst>
              <a:ext uri="{FF2B5EF4-FFF2-40B4-BE49-F238E27FC236}">
                <a16:creationId xmlns:a16="http://schemas.microsoft.com/office/drawing/2014/main" id="{B6304CC5-8A76-495B-A0D9-8EE8C9028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95" y="643467"/>
            <a:ext cx="7403410" cy="5571065"/>
          </a:xfrm>
          <a:prstGeom prst="rect">
            <a:avLst/>
          </a:prstGeom>
          <a:ln>
            <a:noFill/>
          </a:ln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slide24" descr="Time Analysis">
            <a:extLst>
              <a:ext uri="{FF2B5EF4-FFF2-40B4-BE49-F238E27FC236}">
                <a16:creationId xmlns:a16="http://schemas.microsoft.com/office/drawing/2014/main" id="{CBDAAA2B-B68C-4A3E-965A-2C6D180E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95" y="643467"/>
            <a:ext cx="7403410" cy="5571065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slide25" descr="Seasonality and Pedestrian Fatality Analysis">
            <a:extLst>
              <a:ext uri="{FF2B5EF4-FFF2-40B4-BE49-F238E27FC236}">
                <a16:creationId xmlns:a16="http://schemas.microsoft.com/office/drawing/2014/main" id="{63BCA3DE-7DFA-48B0-A2E4-D9A15752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95" y="643467"/>
            <a:ext cx="7403410" cy="5571065"/>
          </a:xfrm>
          <a:prstGeom prst="rect">
            <a:avLst/>
          </a:prstGeom>
          <a:ln>
            <a:noFill/>
          </a:ln>
        </p:spPr>
      </p:pic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slide26" descr="Dashboard 5">
            <a:extLst>
              <a:ext uri="{FF2B5EF4-FFF2-40B4-BE49-F238E27FC236}">
                <a16:creationId xmlns:a16="http://schemas.microsoft.com/office/drawing/2014/main" id="{EDE8A3A4-99D2-410D-A478-46225CF2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95" y="643467"/>
            <a:ext cx="7403410" cy="5571065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Deaths Assessment among City">
            <a:extLst>
              <a:ext uri="{FF2B5EF4-FFF2-40B4-BE49-F238E27FC236}">
                <a16:creationId xmlns:a16="http://schemas.microsoft.com/office/drawing/2014/main" id="{114CCACE-2A4A-4B61-A007-7978D198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37" y="643467"/>
            <a:ext cx="577312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op 3 Areas from each city  with most Fatal Accidents">
            <a:extLst>
              <a:ext uri="{FF2B5EF4-FFF2-40B4-BE49-F238E27FC236}">
                <a16:creationId xmlns:a16="http://schemas.microsoft.com/office/drawing/2014/main" id="{72A82027-9D9D-4B99-8BB3-C318E6AE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65866"/>
            <a:ext cx="10905066" cy="272626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Top 3 Areas from each city  with most number of  Accidents">
            <a:extLst>
              <a:ext uri="{FF2B5EF4-FFF2-40B4-BE49-F238E27FC236}">
                <a16:creationId xmlns:a16="http://schemas.microsoft.com/office/drawing/2014/main" id="{EB4B2160-CC59-4C69-AEBD-887807301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70447"/>
            <a:ext cx="10905066" cy="291710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Accident Count">
            <a:extLst>
              <a:ext uri="{FF2B5EF4-FFF2-40B4-BE49-F238E27FC236}">
                <a16:creationId xmlns:a16="http://schemas.microsoft.com/office/drawing/2014/main" id="{DF77CAC9-A9BB-48B8-BC90-453180EF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12" y="643467"/>
            <a:ext cx="6534975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Death Count">
            <a:extLst>
              <a:ext uri="{FF2B5EF4-FFF2-40B4-BE49-F238E27FC236}">
                <a16:creationId xmlns:a16="http://schemas.microsoft.com/office/drawing/2014/main" id="{332201A5-AB35-49DC-A74C-0CAA1A03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12" y="643467"/>
            <a:ext cx="653497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Accidents Resulted only with Injuries(City-wise)">
            <a:extLst>
              <a:ext uri="{FF2B5EF4-FFF2-40B4-BE49-F238E27FC236}">
                <a16:creationId xmlns:a16="http://schemas.microsoft.com/office/drawing/2014/main" id="{BFD1598F-4165-4841-B3D6-9377DD9F5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70" y="643467"/>
            <a:ext cx="1490259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Accident Occurence with Injuries">
            <a:extLst>
              <a:ext uri="{FF2B5EF4-FFF2-40B4-BE49-F238E27FC236}">
                <a16:creationId xmlns:a16="http://schemas.microsoft.com/office/drawing/2014/main" id="{04ACEEDB-42A0-4FC9-BEE1-21198A986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36" y="643467"/>
            <a:ext cx="6712128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1DDC39-2F0E-4CAE-B6EC-C72F41BEAA46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AccidentReportAnalysis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AccidentReportAnalysis</dc:title>
  <dc:creator/>
  <cp:lastModifiedBy>Shushil Girish</cp:lastModifiedBy>
  <cp:revision>1</cp:revision>
  <dcterms:created xsi:type="dcterms:W3CDTF">2024-05-02T00:47:26Z</dcterms:created>
  <dcterms:modified xsi:type="dcterms:W3CDTF">2024-05-02T00:59:36Z</dcterms:modified>
</cp:coreProperties>
</file>