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7C508C-A0FD-4683-BB24-2BF7A1695B27}"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E7B96-974C-42B7-8EAF-370C9F39C50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7C508C-A0FD-4683-BB24-2BF7A1695B27}"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E7B96-974C-42B7-8EAF-370C9F39C50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7C508C-A0FD-4683-BB24-2BF7A1695B27}"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E7B96-974C-42B7-8EAF-370C9F39C50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7C508C-A0FD-4683-BB24-2BF7A1695B27}"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E7B96-974C-42B7-8EAF-370C9F39C50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7C508C-A0FD-4683-BB24-2BF7A1695B27}"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E7B96-974C-42B7-8EAF-370C9F39C50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7C508C-A0FD-4683-BB24-2BF7A1695B27}" type="datetimeFigureOut">
              <a:rPr lang="en-US" smtClean="0"/>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E7B96-974C-42B7-8EAF-370C9F39C50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7C508C-A0FD-4683-BB24-2BF7A1695B27}" type="datetimeFigureOut">
              <a:rPr lang="en-US" smtClean="0"/>
              <a:t>9/11/2020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E7B96-974C-42B7-8EAF-370C9F39C50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7C508C-A0FD-4683-BB24-2BF7A1695B27}" type="datetimeFigureOut">
              <a:rPr lang="en-US" smtClean="0"/>
              <a:t>9/11/2020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E7B96-974C-42B7-8EAF-370C9F39C50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C508C-A0FD-4683-BB24-2BF7A1695B27}" type="datetimeFigureOut">
              <a:rPr lang="en-US" smtClean="0"/>
              <a:t>9/11/2020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E7B96-974C-42B7-8EAF-370C9F39C50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C508C-A0FD-4683-BB24-2BF7A1695B27}" type="datetimeFigureOut">
              <a:rPr lang="en-US" smtClean="0"/>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E7B96-974C-42B7-8EAF-370C9F39C50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C508C-A0FD-4683-BB24-2BF7A1695B27}" type="datetimeFigureOut">
              <a:rPr lang="en-US" smtClean="0"/>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E7B96-974C-42B7-8EAF-370C9F39C50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C508C-A0FD-4683-BB24-2BF7A1695B27}" type="datetimeFigureOut">
              <a:rPr lang="en-US" smtClean="0"/>
              <a:t>9/11/2020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E7B96-974C-42B7-8EAF-370C9F39C50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686800" cy="6083320"/>
          </a:xfrm>
        </p:spPr>
        <p:txBody>
          <a:bodyPr>
            <a:noAutofit/>
          </a:bodyPr>
          <a:lstStyle/>
          <a:p>
            <a:r>
              <a:rPr lang="en-US" sz="1800" b="1" dirty="0"/>
              <a:t>287. Find the Duplicate Number</a:t>
            </a:r>
            <a:br>
              <a:rPr lang="en-US" sz="1800" b="1" dirty="0"/>
            </a:br>
            <a:r>
              <a:rPr lang="en-US" sz="1800" dirty="0"/>
              <a:t>Medium</a:t>
            </a:r>
            <a:br>
              <a:rPr lang="en-US" sz="1800" dirty="0"/>
            </a:br>
            <a:r>
              <a:rPr lang="en-US" sz="1800" dirty="0"/>
              <a:t/>
            </a:r>
            <a:br>
              <a:rPr lang="en-US" sz="1800" dirty="0"/>
            </a:br>
            <a:r>
              <a:rPr lang="en-US" sz="1800" dirty="0"/>
              <a:t>Given an array of integers </a:t>
            </a:r>
            <a:r>
              <a:rPr lang="en-US" sz="1800" dirty="0" err="1"/>
              <a:t>nums</a:t>
            </a:r>
            <a:r>
              <a:rPr lang="en-US" sz="1800" dirty="0"/>
              <a:t> containing n + 1 integers where each integer is in the range [1, n] inclusive.</a:t>
            </a:r>
            <a:br>
              <a:rPr lang="en-US" sz="1800" dirty="0"/>
            </a:br>
            <a:r>
              <a:rPr lang="en-US" sz="1800" dirty="0"/>
              <a:t>There is only </a:t>
            </a:r>
            <a:r>
              <a:rPr lang="en-US" sz="1800" b="1" dirty="0"/>
              <a:t>one duplicate number</a:t>
            </a:r>
            <a:r>
              <a:rPr lang="en-US" sz="1800" dirty="0"/>
              <a:t> in </a:t>
            </a:r>
            <a:r>
              <a:rPr lang="en-US" sz="1800" dirty="0" err="1"/>
              <a:t>nums</a:t>
            </a:r>
            <a:r>
              <a:rPr lang="en-US" sz="1800" dirty="0"/>
              <a:t>, return </a:t>
            </a:r>
            <a:r>
              <a:rPr lang="en-US" sz="1800" i="1" dirty="0"/>
              <a:t>this duplicate number</a:t>
            </a:r>
            <a:r>
              <a:rPr lang="en-US" sz="1800" dirty="0"/>
              <a:t>.</a:t>
            </a:r>
            <a:br>
              <a:rPr lang="en-US" sz="1800" dirty="0"/>
            </a:br>
            <a:r>
              <a:rPr lang="en-US" sz="1800" b="1" dirty="0"/>
              <a:t>Follow-ups:</a:t>
            </a:r>
            <a:r>
              <a:rPr lang="en-US" sz="1800" dirty="0"/>
              <a:t/>
            </a:r>
            <a:br>
              <a:rPr lang="en-US" sz="1800" dirty="0"/>
            </a:br>
            <a:r>
              <a:rPr lang="en-US" sz="1800" dirty="0"/>
              <a:t>How can we prove that at least one duplicate number must exist in </a:t>
            </a:r>
            <a:r>
              <a:rPr lang="en-US" sz="1800" dirty="0" err="1"/>
              <a:t>nums</a:t>
            </a:r>
            <a:r>
              <a:rPr lang="en-US" sz="1800" dirty="0"/>
              <a:t>? </a:t>
            </a:r>
            <a:br>
              <a:rPr lang="en-US" sz="1800" dirty="0"/>
            </a:br>
            <a:r>
              <a:rPr lang="en-US" sz="1800" dirty="0"/>
              <a:t>Can you solve the problem </a:t>
            </a:r>
            <a:r>
              <a:rPr lang="en-US" sz="1800" b="1" dirty="0"/>
              <a:t>without</a:t>
            </a:r>
            <a:r>
              <a:rPr lang="en-US" sz="1800" dirty="0"/>
              <a:t> modifying the array </a:t>
            </a:r>
            <a:r>
              <a:rPr lang="en-US" sz="1800" dirty="0" err="1"/>
              <a:t>nums</a:t>
            </a:r>
            <a:r>
              <a:rPr lang="en-US" sz="1800" dirty="0"/>
              <a:t>?</a:t>
            </a:r>
            <a:br>
              <a:rPr lang="en-US" sz="1800" dirty="0"/>
            </a:br>
            <a:r>
              <a:rPr lang="en-US" sz="1800" dirty="0"/>
              <a:t>Can you solve the problem using only constant, O(1) extra space?</a:t>
            </a:r>
            <a:br>
              <a:rPr lang="en-US" sz="1800" dirty="0"/>
            </a:br>
            <a:r>
              <a:rPr lang="en-US" sz="1800" dirty="0"/>
              <a:t>Can you solve the problem with runtime complexity less than O(n</a:t>
            </a:r>
            <a:r>
              <a:rPr lang="en-US" sz="1800" baseline="30000" dirty="0"/>
              <a:t>2</a:t>
            </a:r>
            <a:r>
              <a:rPr lang="en-US" sz="1800" dirty="0"/>
              <a:t>)?</a:t>
            </a:r>
            <a:br>
              <a:rPr lang="en-US" sz="1800" dirty="0"/>
            </a:br>
            <a:r>
              <a:rPr lang="en-US" sz="1800" dirty="0"/>
              <a:t> </a:t>
            </a:r>
            <a:br>
              <a:rPr lang="en-US" sz="1800" dirty="0"/>
            </a:br>
            <a:r>
              <a:rPr lang="en-US" sz="1800" b="1" dirty="0"/>
              <a:t>Example 1:</a:t>
            </a:r>
            <a:r>
              <a:rPr lang="en-US" sz="1800" dirty="0"/>
              <a:t/>
            </a:r>
            <a:br>
              <a:rPr lang="en-US" sz="1800" dirty="0"/>
            </a:br>
            <a:r>
              <a:rPr lang="en-US" sz="1800" b="1" dirty="0"/>
              <a:t>Input:</a:t>
            </a:r>
            <a:r>
              <a:rPr lang="en-US" sz="1800" dirty="0"/>
              <a:t> </a:t>
            </a:r>
            <a:r>
              <a:rPr lang="en-US" sz="1800" dirty="0" err="1"/>
              <a:t>nums</a:t>
            </a:r>
            <a:r>
              <a:rPr lang="en-US" sz="1800" dirty="0"/>
              <a:t> = [1,3,4,2,2] </a:t>
            </a:r>
            <a:r>
              <a:rPr lang="en-US" sz="1800" b="1" dirty="0"/>
              <a:t>Output:</a:t>
            </a:r>
            <a:r>
              <a:rPr lang="en-US" sz="1800" dirty="0"/>
              <a:t> 2 </a:t>
            </a:r>
            <a:r>
              <a:rPr lang="en-US" sz="1800" b="1" dirty="0"/>
              <a:t>Example 2:</a:t>
            </a:r>
            <a:r>
              <a:rPr lang="en-US" sz="1800" dirty="0"/>
              <a:t/>
            </a:r>
            <a:br>
              <a:rPr lang="en-US" sz="1800" dirty="0"/>
            </a:br>
            <a:r>
              <a:rPr lang="en-US" sz="1800" b="1" dirty="0"/>
              <a:t>Input:</a:t>
            </a:r>
            <a:r>
              <a:rPr lang="en-US" sz="1800" dirty="0"/>
              <a:t> </a:t>
            </a:r>
            <a:r>
              <a:rPr lang="en-US" sz="1800" dirty="0" err="1"/>
              <a:t>nums</a:t>
            </a:r>
            <a:r>
              <a:rPr lang="en-US" sz="1800" dirty="0"/>
              <a:t> = [3,1,3,4,2] </a:t>
            </a:r>
            <a:r>
              <a:rPr lang="en-US" sz="1800" b="1" dirty="0"/>
              <a:t>Output:</a:t>
            </a:r>
            <a:r>
              <a:rPr lang="en-US" sz="1800" dirty="0"/>
              <a:t> 3 </a:t>
            </a:r>
            <a:r>
              <a:rPr lang="en-US" sz="1800" b="1" dirty="0"/>
              <a:t>Example 3:</a:t>
            </a:r>
            <a:r>
              <a:rPr lang="en-US" sz="1800" dirty="0"/>
              <a:t/>
            </a:r>
            <a:br>
              <a:rPr lang="en-US" sz="1800" dirty="0"/>
            </a:br>
            <a:r>
              <a:rPr lang="en-US" sz="1800" b="1" dirty="0"/>
              <a:t>Input:</a:t>
            </a:r>
            <a:r>
              <a:rPr lang="en-US" sz="1800" dirty="0"/>
              <a:t> </a:t>
            </a:r>
            <a:r>
              <a:rPr lang="en-US" sz="1800" dirty="0" err="1"/>
              <a:t>nums</a:t>
            </a:r>
            <a:r>
              <a:rPr lang="en-US" sz="1800" dirty="0"/>
              <a:t> = [1,1] </a:t>
            </a:r>
            <a:r>
              <a:rPr lang="en-US" sz="1800" b="1" dirty="0"/>
              <a:t>Output:</a:t>
            </a:r>
            <a:r>
              <a:rPr lang="en-US" sz="1800" dirty="0"/>
              <a:t> 1 </a:t>
            </a:r>
            <a:r>
              <a:rPr lang="en-US" sz="1800" b="1" dirty="0"/>
              <a:t>Example 4:</a:t>
            </a:r>
            <a:r>
              <a:rPr lang="en-US" sz="1800" dirty="0"/>
              <a:t/>
            </a:r>
            <a:br>
              <a:rPr lang="en-US" sz="1800" dirty="0"/>
            </a:br>
            <a:r>
              <a:rPr lang="en-US" sz="1800" b="1" dirty="0"/>
              <a:t>Input:</a:t>
            </a:r>
            <a:r>
              <a:rPr lang="en-US" sz="1800" dirty="0"/>
              <a:t> </a:t>
            </a:r>
            <a:r>
              <a:rPr lang="en-US" sz="1800" dirty="0" err="1"/>
              <a:t>nums</a:t>
            </a:r>
            <a:r>
              <a:rPr lang="en-US" sz="1800" dirty="0"/>
              <a:t> = [1,1,2] </a:t>
            </a:r>
            <a:r>
              <a:rPr lang="en-US" sz="1800" b="1" dirty="0"/>
              <a:t>Output:</a:t>
            </a:r>
            <a:r>
              <a:rPr lang="en-US" sz="1800" dirty="0"/>
              <a:t> 1  </a:t>
            </a:r>
            <a:br>
              <a:rPr lang="en-US" sz="1800" dirty="0"/>
            </a:br>
            <a:r>
              <a:rPr lang="en-US" sz="1800" b="1" dirty="0"/>
              <a:t>Constraints:</a:t>
            </a:r>
            <a:r>
              <a:rPr lang="en-US" sz="1800" dirty="0"/>
              <a:t/>
            </a:r>
            <a:br>
              <a:rPr lang="en-US" sz="1800" dirty="0"/>
            </a:br>
            <a:r>
              <a:rPr lang="en-US" sz="1800" dirty="0"/>
              <a:t>2 &lt;= n &lt;= 3 * 10</a:t>
            </a:r>
            <a:r>
              <a:rPr lang="en-US" sz="1800" baseline="30000" dirty="0"/>
              <a:t>4</a:t>
            </a:r>
            <a:r>
              <a:rPr lang="en-US" sz="1800" dirty="0"/>
              <a:t/>
            </a:r>
            <a:br>
              <a:rPr lang="en-US" sz="1800" dirty="0"/>
            </a:br>
            <a:r>
              <a:rPr lang="en-US" sz="1800" dirty="0" err="1"/>
              <a:t>nums.length</a:t>
            </a:r>
            <a:r>
              <a:rPr lang="en-US" sz="1800" dirty="0"/>
              <a:t> == n + 1</a:t>
            </a:r>
            <a:br>
              <a:rPr lang="en-US" sz="1800" dirty="0"/>
            </a:br>
            <a:r>
              <a:rPr lang="en-US" sz="1800" dirty="0"/>
              <a:t>1 &lt;= </a:t>
            </a:r>
            <a:r>
              <a:rPr lang="en-US" sz="1800" dirty="0" err="1"/>
              <a:t>nums</a:t>
            </a:r>
            <a:r>
              <a:rPr lang="en-US" sz="1800" dirty="0"/>
              <a:t>[</a:t>
            </a:r>
            <a:r>
              <a:rPr lang="en-US" sz="1800" dirty="0" err="1"/>
              <a:t>i</a:t>
            </a:r>
            <a:r>
              <a:rPr lang="en-US" sz="1800" dirty="0"/>
              <a:t>] &lt;= n</a:t>
            </a:r>
            <a:br>
              <a:rPr lang="en-US" sz="1800" dirty="0"/>
            </a:br>
            <a:r>
              <a:rPr lang="en-US" sz="1800" dirty="0"/>
              <a:t>All the integers in </a:t>
            </a:r>
            <a:r>
              <a:rPr lang="en-US" sz="1800" dirty="0" err="1"/>
              <a:t>nums</a:t>
            </a:r>
            <a:r>
              <a:rPr lang="en-US" sz="1800" dirty="0"/>
              <a:t> appear only </a:t>
            </a:r>
            <a:r>
              <a:rPr lang="en-US" sz="1800" b="1" dirty="0"/>
              <a:t>once</a:t>
            </a:r>
            <a:r>
              <a:rPr lang="en-US" sz="1800" dirty="0"/>
              <a:t> except for </a:t>
            </a:r>
            <a:r>
              <a:rPr lang="en-US" sz="1800" b="1" dirty="0"/>
              <a:t>precisely one integer</a:t>
            </a:r>
            <a:r>
              <a:rPr lang="en-US" sz="1800" dirty="0"/>
              <a:t> which appears </a:t>
            </a:r>
            <a:r>
              <a:rPr lang="en-US" sz="1800" b="1" dirty="0"/>
              <a:t>two or more</a:t>
            </a:r>
            <a:r>
              <a:rPr lang="en-US" sz="1800" dirty="0"/>
              <a:t> times.</a:t>
            </a:r>
            <a:br>
              <a:rPr lang="en-US" sz="1800" dirty="0"/>
            </a:b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86766" cy="5726130"/>
          </a:xfrm>
        </p:spPr>
        <p:txBody>
          <a:bodyPr>
            <a:noAutofit/>
          </a:bodyPr>
          <a:lstStyle/>
          <a:p>
            <a:r>
              <a:rPr lang="en-US" sz="2800" dirty="0" smtClean="0"/>
              <a:t>class Solution {</a:t>
            </a:r>
            <a:br>
              <a:rPr lang="en-US" sz="2800" dirty="0" smtClean="0"/>
            </a:br>
            <a:r>
              <a:rPr lang="en-US" sz="2800" dirty="0" smtClean="0"/>
              <a:t>public:</a:t>
            </a:r>
            <a:br>
              <a:rPr lang="en-US" sz="2800" dirty="0" smtClean="0"/>
            </a:br>
            <a:r>
              <a:rPr lang="en-US" sz="2800" dirty="0" smtClean="0"/>
              <a:t>    </a:t>
            </a:r>
            <a:r>
              <a:rPr lang="en-US" sz="2800" dirty="0" err="1" smtClean="0"/>
              <a:t>int</a:t>
            </a:r>
            <a:r>
              <a:rPr lang="en-US" sz="2800" dirty="0" smtClean="0"/>
              <a:t> </a:t>
            </a:r>
            <a:r>
              <a:rPr lang="en-US" sz="2800" dirty="0" err="1" smtClean="0"/>
              <a:t>findDuplicate</a:t>
            </a:r>
            <a:r>
              <a:rPr lang="en-US" sz="2800" dirty="0" smtClean="0"/>
              <a:t>(vector&lt;</a:t>
            </a:r>
            <a:r>
              <a:rPr lang="en-US" sz="2800" dirty="0" err="1" smtClean="0"/>
              <a:t>int</a:t>
            </a:r>
            <a:r>
              <a:rPr lang="en-US" sz="2800" dirty="0" smtClean="0"/>
              <a:t>&gt;&amp; </a:t>
            </a:r>
            <a:r>
              <a:rPr lang="en-US" sz="2800" dirty="0" err="1" smtClean="0"/>
              <a:t>nums</a:t>
            </a:r>
            <a:r>
              <a:rPr lang="en-US" sz="2800" dirty="0" smtClean="0"/>
              <a:t>) {</a:t>
            </a:r>
            <a:br>
              <a:rPr lang="en-US" sz="2800" dirty="0" smtClean="0"/>
            </a:br>
            <a:r>
              <a:rPr lang="en-US" sz="2800" dirty="0" smtClean="0"/>
              <a:t>        </a:t>
            </a:r>
            <a:r>
              <a:rPr lang="en-US" sz="2800" dirty="0" err="1" smtClean="0"/>
              <a:t>int</a:t>
            </a:r>
            <a:r>
              <a:rPr lang="en-US" sz="2800" dirty="0" smtClean="0"/>
              <a:t> </a:t>
            </a:r>
            <a:r>
              <a:rPr lang="en-US" sz="2800" dirty="0" err="1" smtClean="0"/>
              <a:t>i</a:t>
            </a:r>
            <a:r>
              <a:rPr lang="en-US" sz="2800" dirty="0" smtClean="0"/>
              <a:t>=0,num;</a:t>
            </a:r>
            <a:br>
              <a:rPr lang="en-US" sz="2800" dirty="0" smtClean="0"/>
            </a:br>
            <a:r>
              <a:rPr lang="en-US" sz="2800" dirty="0" smtClean="0"/>
              <a:t>        do</a:t>
            </a:r>
            <a:br>
              <a:rPr lang="en-US" sz="2800" dirty="0" smtClean="0"/>
            </a:br>
            <a:r>
              <a:rPr lang="en-US" sz="2800" dirty="0" smtClean="0"/>
              <a:t>        {</a:t>
            </a:r>
            <a:br>
              <a:rPr lang="en-US" sz="2800" dirty="0" smtClean="0"/>
            </a:br>
            <a:r>
              <a:rPr lang="en-US" sz="2800" dirty="0" smtClean="0"/>
              <a:t>            if(</a:t>
            </a:r>
            <a:r>
              <a:rPr lang="en-US" sz="2800" dirty="0" err="1" smtClean="0"/>
              <a:t>nums</a:t>
            </a:r>
            <a:r>
              <a:rPr lang="en-US" sz="2800" dirty="0" smtClean="0"/>
              <a:t>[</a:t>
            </a:r>
            <a:r>
              <a:rPr lang="en-US" sz="2800" dirty="0" err="1" smtClean="0"/>
              <a:t>i</a:t>
            </a:r>
            <a:r>
              <a:rPr lang="en-US" sz="2800" dirty="0" smtClean="0"/>
              <a:t>]&gt;0){</a:t>
            </a:r>
            <a:br>
              <a:rPr lang="en-US" sz="2800" dirty="0" smtClean="0"/>
            </a:br>
            <a:r>
              <a:rPr lang="en-US" sz="2800" dirty="0" smtClean="0"/>
              <a:t>            num = </a:t>
            </a:r>
            <a:r>
              <a:rPr lang="en-US" sz="2800" dirty="0" err="1" smtClean="0"/>
              <a:t>nums</a:t>
            </a:r>
            <a:r>
              <a:rPr lang="en-US" sz="2800" dirty="0" smtClean="0"/>
              <a:t>[</a:t>
            </a:r>
            <a:r>
              <a:rPr lang="en-US" sz="2800" dirty="0" err="1" smtClean="0"/>
              <a:t>i</a:t>
            </a:r>
            <a:r>
              <a:rPr lang="en-US" sz="2800" dirty="0" smtClean="0"/>
              <a:t>];</a:t>
            </a:r>
            <a:br>
              <a:rPr lang="en-US" sz="2800" dirty="0" smtClean="0"/>
            </a:br>
            <a:r>
              <a:rPr lang="en-US" sz="2800" dirty="0" smtClean="0"/>
              <a:t>            </a:t>
            </a:r>
            <a:r>
              <a:rPr lang="en-US" sz="2800" dirty="0" err="1" smtClean="0"/>
              <a:t>nums</a:t>
            </a:r>
            <a:r>
              <a:rPr lang="en-US" sz="2800" dirty="0" smtClean="0"/>
              <a:t>[</a:t>
            </a:r>
            <a:r>
              <a:rPr lang="en-US" sz="2800" dirty="0" err="1" smtClean="0"/>
              <a:t>i</a:t>
            </a:r>
            <a:r>
              <a:rPr lang="en-US" sz="2800" dirty="0" smtClean="0"/>
              <a:t>] = -</a:t>
            </a:r>
            <a:r>
              <a:rPr lang="en-US" sz="2800" dirty="0" err="1" smtClean="0"/>
              <a:t>nums</a:t>
            </a:r>
            <a:r>
              <a:rPr lang="en-US" sz="2800" dirty="0" smtClean="0"/>
              <a:t>[</a:t>
            </a:r>
            <a:r>
              <a:rPr lang="en-US" sz="2800" dirty="0" err="1" smtClean="0"/>
              <a:t>i</a:t>
            </a:r>
            <a:r>
              <a:rPr lang="en-US" sz="2800" dirty="0" smtClean="0"/>
              <a:t>];</a:t>
            </a:r>
            <a:br>
              <a:rPr lang="en-US" sz="2800" dirty="0" smtClean="0"/>
            </a:br>
            <a:r>
              <a:rPr lang="en-US" sz="2800" dirty="0" smtClean="0"/>
              <a:t>            </a:t>
            </a:r>
            <a:r>
              <a:rPr lang="en-US" sz="2800" dirty="0" err="1" smtClean="0"/>
              <a:t>i</a:t>
            </a:r>
            <a:r>
              <a:rPr lang="en-US" sz="2800" dirty="0" smtClean="0"/>
              <a:t> = num;</a:t>
            </a:r>
            <a:br>
              <a:rPr lang="en-US" sz="2800" dirty="0" smtClean="0"/>
            </a:br>
            <a:r>
              <a:rPr lang="en-US" sz="2800" dirty="0" smtClean="0"/>
              <a:t>            }</a:t>
            </a:r>
            <a:br>
              <a:rPr lang="en-US" sz="2800" dirty="0" smtClean="0"/>
            </a:br>
            <a:r>
              <a:rPr lang="en-US" sz="2800" dirty="0" smtClean="0"/>
              <a:t>            else return </a:t>
            </a:r>
            <a:r>
              <a:rPr lang="en-US" sz="2800" dirty="0" err="1" smtClean="0"/>
              <a:t>i</a:t>
            </a:r>
            <a:r>
              <a:rPr lang="en-US" sz="2800" dirty="0" smtClean="0"/>
              <a:t>;</a:t>
            </a:r>
            <a:br>
              <a:rPr lang="en-US" sz="2800" dirty="0" smtClean="0"/>
            </a:br>
            <a:r>
              <a:rPr lang="en-US" sz="2800" dirty="0" smtClean="0"/>
              <a:t>        }while(true);</a:t>
            </a:r>
            <a:br>
              <a:rPr lang="en-US" sz="2800" dirty="0" smtClean="0"/>
            </a:br>
            <a:r>
              <a:rPr lang="en-US" sz="2800" dirty="0" smtClean="0"/>
              <a:t>    }</a:t>
            </a:r>
            <a:br>
              <a:rPr lang="en-US" sz="2800" dirty="0" smtClean="0"/>
            </a:br>
            <a:r>
              <a:rPr lang="en-US" sz="2800" dirty="0" smtClean="0"/>
              <a:t>};</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29642" cy="6226196"/>
          </a:xfrm>
        </p:spPr>
        <p:txBody>
          <a:bodyPr/>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5</Words>
  <Application>Microsoft Office PowerPoint</Application>
  <PresentationFormat>On-screen Show (4:3)</PresentationFormat>
  <Paragraphs>2</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287. Find the Duplicate Number Medium  Given an array of integers nums containing n + 1 integers where each integer is in the range [1, n] inclusive. There is only one duplicate number in nums, return this duplicate number. Follow-ups: How can we prove that at least one duplicate number must exist in nums?  Can you solve the problem without modifying the array nums? Can you solve the problem using only constant, O(1) extra space? Can you solve the problem with runtime complexity less than O(n2)?   Example 1: Input: nums = [1,3,4,2,2] Output: 2 Example 2: Input: nums = [3,1,3,4,2] Output: 3 Example 3: Input: nums = [1,1] Output: 1 Example 4: Input: nums = [1,1,2] Output: 1   Constraints: 2 &lt;= n &lt;= 3 * 104 nums.length == n + 1 1 &lt;= nums[i] &lt;= n All the integers in nums appear only once except for precisely one integer which appears two or more times. </vt:lpstr>
      <vt:lpstr>class Solution { public:     int findDuplicate(vector&lt;int&gt;&amp; nums) {         int i=0,num;         do         {             if(nums[i]&gt;0){             num = nums[i];             nums[i] = -nums[i];             i = num;             }             else return i;         }while(true);     } };</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287. Find the Duplicate Number Medium  Given an array of integers nums containing n + 1 integers where each integer is in the range [1, n] inclusive. There is only one duplicate number in nums, return this duplicate number. Follow-ups: How can we prove that at least one duplicate number must exist in nums?  Can you solve the problem without modifying the array nums? Can you solve the problem using only constant, O(1) extra space? Can you solve the problem with runtime complexity less than O(n2)?   Example 1: Input: nums = [1,3,4,2,2] Output: 2 Example 2: Input: nums = [3,1,3,4,2] Output: 3 Example 3: Input: nums = [1,1] Output: 1 Example 4: Input: nums = [1,1,2] Output: 1   Constraints: 2 &lt;= n &lt;= 3 * 104 nums.length == n + 1 1 &lt;= nums[i] &lt;= n All the integers in nums appear only once except for precisely one integer which appears two or more times.</dc:title>
  <dc:creator>dell</dc:creator>
  <cp:lastModifiedBy>dell</cp:lastModifiedBy>
  <cp:revision>8</cp:revision>
  <dcterms:created xsi:type="dcterms:W3CDTF">2020-09-11T04:54:34Z</dcterms:created>
  <dcterms:modified xsi:type="dcterms:W3CDTF">2020-09-11T06:07:28Z</dcterms:modified>
</cp:coreProperties>
</file>