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13716000" cx="2438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Helvetica Neu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gps4pv4dq4QFODjfC//LbaNyUV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144FFE-C6A5-4887-966E-3074E1DE76F4}">
  <a:tblStyle styleId="{B6144FFE-C6A5-4887-966E-3074E1DE76F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7" name="Google Shape;47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b09bf0774f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g2b09bf0774f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" name="Google Shape;5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5" name="Google Shape;55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6" name="Google Shape;57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8" name="Google Shape;59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9" name="Google Shape;61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b3f7c9d3a1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9" name="Google Shape;639;g2b3f7c9d3a1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61946bcf8e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261946bcf8e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b3f7c9d3a1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9" name="Google Shape;659;g2b3f7c9d3a1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9" name="Google Shape;67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09bf0774f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g2b09bf0774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hite 1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/>
          <p:nvPr>
            <p:ph idx="1" type="body"/>
          </p:nvPr>
        </p:nvSpPr>
        <p:spPr>
          <a:xfrm>
            <a:off x="1478086" y="1298942"/>
            <a:ext cx="13791000" cy="8204100"/>
          </a:xfrm>
          <a:prstGeom prst="rect">
            <a:avLst/>
          </a:prstGeom>
          <a:noFill/>
          <a:ln>
            <a:noFill/>
          </a:ln>
          <a:effectLst>
            <a:outerShdw blurRad="215900" rotWithShape="0">
              <a:srgbClr val="000000">
                <a:alpha val="8630"/>
              </a:srgbClr>
            </a:outerShdw>
          </a:effectLst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34"/>
          <p:cNvSpPr/>
          <p:nvPr>
            <p:ph idx="2" type="pic"/>
          </p:nvPr>
        </p:nvSpPr>
        <p:spPr>
          <a:xfrm>
            <a:off x="1684956" y="10898176"/>
            <a:ext cx="609600" cy="6096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34"/>
          <p:cNvSpPr txBox="1"/>
          <p:nvPr>
            <p:ph idx="3" type="body"/>
          </p:nvPr>
        </p:nvSpPr>
        <p:spPr>
          <a:xfrm>
            <a:off x="2419740" y="10961651"/>
            <a:ext cx="1470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5376"/>
              </a:buClr>
              <a:buSzPts val="4000"/>
              <a:buFont typeface="Arial"/>
              <a:buNone/>
              <a:defRPr sz="4000">
                <a:solidFill>
                  <a:srgbClr val="FF53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4" type="body"/>
          </p:nvPr>
        </p:nvSpPr>
        <p:spPr>
          <a:xfrm>
            <a:off x="20770417" y="10898151"/>
            <a:ext cx="2089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2" type="sldNum"/>
          </p:nvPr>
        </p:nvSpPr>
        <p:spPr>
          <a:xfrm>
            <a:off x="11784461" y="13022496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White 1" showMasterSp="0">
  <p:cSld name="Title and Image White 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3"/>
          <p:cNvSpPr/>
          <p:nvPr/>
        </p:nvSpPr>
        <p:spPr>
          <a:xfrm rot="-2700000">
            <a:off x="13222585" y="-320407"/>
            <a:ext cx="4502290" cy="2018648"/>
          </a:xfrm>
          <a:prstGeom prst="rect">
            <a:avLst/>
          </a:prstGeom>
          <a:solidFill>
            <a:srgbClr val="ECEFF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0"/>
              <a:buFont typeface="Helvetica Neue"/>
              <a:buNone/>
            </a:pPr>
            <a:r>
              <a:t/>
            </a:r>
            <a:endParaRPr b="0" i="0" sz="22000" u="none" cap="none" strike="noStrike">
              <a:solidFill>
                <a:srgbClr val="2228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43"/>
          <p:cNvGrpSpPr/>
          <p:nvPr/>
        </p:nvGrpSpPr>
        <p:grpSpPr>
          <a:xfrm>
            <a:off x="18893907" y="3394152"/>
            <a:ext cx="7374000" cy="7374000"/>
            <a:chOff x="0" y="0"/>
            <a:chExt cx="7374000" cy="7374000"/>
          </a:xfrm>
        </p:grpSpPr>
        <p:sp>
          <p:nvSpPr>
            <p:cNvPr id="117" name="Google Shape;117;p43"/>
            <p:cNvSpPr/>
            <p:nvPr/>
          </p:nvSpPr>
          <p:spPr>
            <a:xfrm>
              <a:off x="0" y="0"/>
              <a:ext cx="7374000" cy="7374000"/>
            </a:xfrm>
            <a:prstGeom prst="rect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3"/>
            <p:cNvSpPr/>
            <p:nvPr/>
          </p:nvSpPr>
          <p:spPr>
            <a:xfrm>
              <a:off x="1912263" y="1912263"/>
              <a:ext cx="3549600" cy="3549600"/>
            </a:xfrm>
            <a:prstGeom prst="rect">
              <a:avLst/>
            </a:prstGeom>
            <a:solidFill>
              <a:srgbClr val="F4F6FA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43"/>
          <p:cNvGrpSpPr/>
          <p:nvPr/>
        </p:nvGrpSpPr>
        <p:grpSpPr>
          <a:xfrm>
            <a:off x="-2307077" y="6954004"/>
            <a:ext cx="15175696" cy="4584600"/>
            <a:chOff x="0" y="0"/>
            <a:chExt cx="15175696" cy="4584600"/>
          </a:xfrm>
        </p:grpSpPr>
        <p:sp>
          <p:nvSpPr>
            <p:cNvPr id="120" name="Google Shape;120;p43"/>
            <p:cNvSpPr/>
            <p:nvPr/>
          </p:nvSpPr>
          <p:spPr>
            <a:xfrm>
              <a:off x="10591096" y="0"/>
              <a:ext cx="4584600" cy="4584600"/>
            </a:xfrm>
            <a:prstGeom prst="ellipse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3"/>
            <p:cNvSpPr/>
            <p:nvPr/>
          </p:nvSpPr>
          <p:spPr>
            <a:xfrm>
              <a:off x="5295548" y="0"/>
              <a:ext cx="4584600" cy="4584600"/>
            </a:xfrm>
            <a:prstGeom prst="ellipse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3"/>
            <p:cNvSpPr/>
            <p:nvPr/>
          </p:nvSpPr>
          <p:spPr>
            <a:xfrm>
              <a:off x="0" y="0"/>
              <a:ext cx="4584600" cy="4584600"/>
            </a:xfrm>
            <a:prstGeom prst="ellipse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43"/>
          <p:cNvSpPr txBox="1"/>
          <p:nvPr>
            <p:ph idx="1" type="body"/>
          </p:nvPr>
        </p:nvSpPr>
        <p:spPr>
          <a:xfrm>
            <a:off x="1461153" y="5331879"/>
            <a:ext cx="101577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abh-logo.png" id="124" name="Google Shape;12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7054" y="12715096"/>
            <a:ext cx="2286001" cy="50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43"/>
          <p:cNvCxnSpPr/>
          <p:nvPr/>
        </p:nvCxnSpPr>
        <p:spPr>
          <a:xfrm>
            <a:off x="-8105" y="12194678"/>
            <a:ext cx="24384000" cy="0"/>
          </a:xfrm>
          <a:prstGeom prst="straightConnector1">
            <a:avLst/>
          </a:prstGeom>
          <a:noFill/>
          <a:ln cap="flat" cmpd="sng" w="25400">
            <a:solidFill>
              <a:srgbClr val="C8D3E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6" name="Google Shape;126;p43"/>
          <p:cNvSpPr txBox="1"/>
          <p:nvPr>
            <p:ph idx="12" type="sldNum"/>
          </p:nvPr>
        </p:nvSpPr>
        <p:spPr>
          <a:xfrm>
            <a:off x="21871708" y="12785371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127" name="Google Shape;127;p43"/>
          <p:cNvSpPr txBox="1"/>
          <p:nvPr>
            <p:ph idx="2" type="body"/>
          </p:nvPr>
        </p:nvSpPr>
        <p:spPr>
          <a:xfrm>
            <a:off x="22227795" y="12785371"/>
            <a:ext cx="637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sz="2600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128" name="Google Shape;128;p43"/>
          <p:cNvSpPr/>
          <p:nvPr>
            <p:ph idx="3" type="pic"/>
          </p:nvPr>
        </p:nvSpPr>
        <p:spPr>
          <a:xfrm>
            <a:off x="12710889" y="1873924"/>
            <a:ext cx="10157700" cy="949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 1" showMasterSp="0">
  <p:cSld name="Blank White 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4"/>
          <p:cNvSpPr/>
          <p:nvPr/>
        </p:nvSpPr>
        <p:spPr>
          <a:xfrm rot="-2700000">
            <a:off x="13222585" y="-320407"/>
            <a:ext cx="4502290" cy="2018648"/>
          </a:xfrm>
          <a:prstGeom prst="rect">
            <a:avLst/>
          </a:prstGeom>
          <a:solidFill>
            <a:srgbClr val="ECEFF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0"/>
              <a:buFont typeface="Helvetica Neue"/>
              <a:buNone/>
            </a:pPr>
            <a:r>
              <a:t/>
            </a:r>
            <a:endParaRPr b="0" i="0" sz="22000" u="none" cap="none" strike="noStrike">
              <a:solidFill>
                <a:srgbClr val="2228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44"/>
          <p:cNvGrpSpPr/>
          <p:nvPr/>
        </p:nvGrpSpPr>
        <p:grpSpPr>
          <a:xfrm>
            <a:off x="18893907" y="3394152"/>
            <a:ext cx="7374000" cy="7374000"/>
            <a:chOff x="0" y="0"/>
            <a:chExt cx="7374000" cy="7374000"/>
          </a:xfrm>
        </p:grpSpPr>
        <p:sp>
          <p:nvSpPr>
            <p:cNvPr id="132" name="Google Shape;132;p44"/>
            <p:cNvSpPr/>
            <p:nvPr/>
          </p:nvSpPr>
          <p:spPr>
            <a:xfrm>
              <a:off x="0" y="0"/>
              <a:ext cx="7374000" cy="7374000"/>
            </a:xfrm>
            <a:prstGeom prst="rect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4"/>
            <p:cNvSpPr/>
            <p:nvPr/>
          </p:nvSpPr>
          <p:spPr>
            <a:xfrm>
              <a:off x="1912263" y="1912263"/>
              <a:ext cx="3549600" cy="3549600"/>
            </a:xfrm>
            <a:prstGeom prst="rect">
              <a:avLst/>
            </a:prstGeom>
            <a:solidFill>
              <a:srgbClr val="F4F6FA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44"/>
          <p:cNvGrpSpPr/>
          <p:nvPr/>
        </p:nvGrpSpPr>
        <p:grpSpPr>
          <a:xfrm>
            <a:off x="-2307077" y="6954004"/>
            <a:ext cx="15175696" cy="4584600"/>
            <a:chOff x="0" y="0"/>
            <a:chExt cx="15175696" cy="4584600"/>
          </a:xfrm>
        </p:grpSpPr>
        <p:sp>
          <p:nvSpPr>
            <p:cNvPr id="135" name="Google Shape;135;p44"/>
            <p:cNvSpPr/>
            <p:nvPr/>
          </p:nvSpPr>
          <p:spPr>
            <a:xfrm>
              <a:off x="10591096" y="0"/>
              <a:ext cx="4584600" cy="4584600"/>
            </a:xfrm>
            <a:prstGeom prst="ellipse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4"/>
            <p:cNvSpPr/>
            <p:nvPr/>
          </p:nvSpPr>
          <p:spPr>
            <a:xfrm>
              <a:off x="5295548" y="0"/>
              <a:ext cx="4584600" cy="4584600"/>
            </a:xfrm>
            <a:prstGeom prst="ellipse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4"/>
            <p:cNvSpPr/>
            <p:nvPr/>
          </p:nvSpPr>
          <p:spPr>
            <a:xfrm>
              <a:off x="0" y="0"/>
              <a:ext cx="4584600" cy="4584600"/>
            </a:xfrm>
            <a:prstGeom prst="ellipse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bh-logo.png" id="138" name="Google Shape;138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7054" y="12715096"/>
            <a:ext cx="2286001" cy="50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44"/>
          <p:cNvCxnSpPr/>
          <p:nvPr/>
        </p:nvCxnSpPr>
        <p:spPr>
          <a:xfrm>
            <a:off x="-8105" y="12194678"/>
            <a:ext cx="24384000" cy="0"/>
          </a:xfrm>
          <a:prstGeom prst="straightConnector1">
            <a:avLst/>
          </a:prstGeom>
          <a:noFill/>
          <a:ln cap="flat" cmpd="sng" w="25400">
            <a:solidFill>
              <a:srgbClr val="C8D3E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40" name="Google Shape;140;p44"/>
          <p:cNvSpPr txBox="1"/>
          <p:nvPr>
            <p:ph idx="12" type="sldNum"/>
          </p:nvPr>
        </p:nvSpPr>
        <p:spPr>
          <a:xfrm>
            <a:off x="21871708" y="12785371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141" name="Google Shape;141;p44"/>
          <p:cNvSpPr txBox="1"/>
          <p:nvPr>
            <p:ph idx="1" type="body"/>
          </p:nvPr>
        </p:nvSpPr>
        <p:spPr>
          <a:xfrm>
            <a:off x="22227795" y="12785371"/>
            <a:ext cx="637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sz="2600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 White 1">
  <p:cSld name="Last Slide White 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6"/>
          <p:cNvSpPr txBox="1"/>
          <p:nvPr>
            <p:ph idx="1" type="body"/>
          </p:nvPr>
        </p:nvSpPr>
        <p:spPr>
          <a:xfrm>
            <a:off x="1478086" y="1298942"/>
            <a:ext cx="12840900" cy="8204100"/>
          </a:xfrm>
          <a:prstGeom prst="rect">
            <a:avLst/>
          </a:prstGeom>
          <a:noFill/>
          <a:ln>
            <a:noFill/>
          </a:ln>
          <a:effectLst>
            <a:outerShdw blurRad="215900" rotWithShape="0">
              <a:srgbClr val="000000">
                <a:alpha val="8630"/>
              </a:srgbClr>
            </a:outerShdw>
          </a:effectLst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144" name="Google Shape;144;p46"/>
          <p:cNvSpPr txBox="1"/>
          <p:nvPr>
            <p:ph idx="12" type="sldNum"/>
          </p:nvPr>
        </p:nvSpPr>
        <p:spPr>
          <a:xfrm>
            <a:off x="11784461" y="13022496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 2" showMasterSp="0">
  <p:cSld name="Blank White 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h-logo.png" id="146" name="Google Shape;14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7054" y="12715096"/>
            <a:ext cx="2286001" cy="50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45"/>
          <p:cNvCxnSpPr/>
          <p:nvPr/>
        </p:nvCxnSpPr>
        <p:spPr>
          <a:xfrm>
            <a:off x="-8105" y="12194678"/>
            <a:ext cx="24384000" cy="0"/>
          </a:xfrm>
          <a:prstGeom prst="straightConnector1">
            <a:avLst/>
          </a:prstGeom>
          <a:noFill/>
          <a:ln cap="flat" cmpd="sng" w="25400">
            <a:solidFill>
              <a:srgbClr val="C8D3E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48" name="Google Shape;148;p45"/>
          <p:cNvSpPr txBox="1"/>
          <p:nvPr>
            <p:ph idx="12" type="sldNum"/>
          </p:nvPr>
        </p:nvSpPr>
        <p:spPr>
          <a:xfrm>
            <a:off x="21871708" y="12785371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149" name="Google Shape;149;p45"/>
          <p:cNvSpPr txBox="1"/>
          <p:nvPr>
            <p:ph idx="1" type="body"/>
          </p:nvPr>
        </p:nvSpPr>
        <p:spPr>
          <a:xfrm>
            <a:off x="22227795" y="12785371"/>
            <a:ext cx="637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sz="2600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ack 1" showMasterSp="0">
  <p:cSld name="Title Black 1">
    <p:bg>
      <p:bgPr>
        <a:solidFill>
          <a:srgbClr val="22283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7"/>
          <p:cNvSpPr/>
          <p:nvPr/>
        </p:nvSpPr>
        <p:spPr>
          <a:xfrm rot="-2700000">
            <a:off x="13222585" y="-320407"/>
            <a:ext cx="4502290" cy="2018648"/>
          </a:xfrm>
          <a:prstGeom prst="rect">
            <a:avLst/>
          </a:prstGeom>
          <a:solidFill>
            <a:srgbClr val="282E3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0"/>
              <a:buFont typeface="Helvetica Neue"/>
              <a:buNone/>
            </a:pPr>
            <a:r>
              <a:t/>
            </a:r>
            <a:endParaRPr b="0" i="0" sz="22000" u="none" cap="none" strike="noStrike">
              <a:solidFill>
                <a:srgbClr val="2228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47"/>
          <p:cNvGrpSpPr/>
          <p:nvPr/>
        </p:nvGrpSpPr>
        <p:grpSpPr>
          <a:xfrm>
            <a:off x="18893907" y="3394152"/>
            <a:ext cx="7374000" cy="7374000"/>
            <a:chOff x="0" y="0"/>
            <a:chExt cx="7374000" cy="7374000"/>
          </a:xfrm>
        </p:grpSpPr>
        <p:sp>
          <p:nvSpPr>
            <p:cNvPr id="153" name="Google Shape;153;p47"/>
            <p:cNvSpPr/>
            <p:nvPr/>
          </p:nvSpPr>
          <p:spPr>
            <a:xfrm>
              <a:off x="0" y="0"/>
              <a:ext cx="7374000" cy="7374000"/>
            </a:xfrm>
            <a:prstGeom prst="rect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7"/>
            <p:cNvSpPr/>
            <p:nvPr/>
          </p:nvSpPr>
          <p:spPr>
            <a:xfrm>
              <a:off x="1912263" y="1912263"/>
              <a:ext cx="3549600" cy="3549600"/>
            </a:xfrm>
            <a:prstGeom prst="rect">
              <a:avLst/>
            </a:prstGeom>
            <a:solidFill>
              <a:srgbClr val="22283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47"/>
          <p:cNvGrpSpPr/>
          <p:nvPr/>
        </p:nvGrpSpPr>
        <p:grpSpPr>
          <a:xfrm>
            <a:off x="-2307077" y="6954004"/>
            <a:ext cx="15175696" cy="4584600"/>
            <a:chOff x="0" y="0"/>
            <a:chExt cx="15175696" cy="4584600"/>
          </a:xfrm>
        </p:grpSpPr>
        <p:sp>
          <p:nvSpPr>
            <p:cNvPr id="156" name="Google Shape;156;p47"/>
            <p:cNvSpPr/>
            <p:nvPr/>
          </p:nvSpPr>
          <p:spPr>
            <a:xfrm>
              <a:off x="10591096" y="0"/>
              <a:ext cx="4584600" cy="4584600"/>
            </a:xfrm>
            <a:prstGeom prst="ellipse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7"/>
            <p:cNvSpPr/>
            <p:nvPr/>
          </p:nvSpPr>
          <p:spPr>
            <a:xfrm>
              <a:off x="5295548" y="0"/>
              <a:ext cx="4584600" cy="4584600"/>
            </a:xfrm>
            <a:prstGeom prst="ellipse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7"/>
            <p:cNvSpPr/>
            <p:nvPr/>
          </p:nvSpPr>
          <p:spPr>
            <a:xfrm>
              <a:off x="0" y="0"/>
              <a:ext cx="4584600" cy="4584600"/>
            </a:xfrm>
            <a:prstGeom prst="ellipse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47"/>
          <p:cNvSpPr txBox="1"/>
          <p:nvPr>
            <p:ph idx="1" type="body"/>
          </p:nvPr>
        </p:nvSpPr>
        <p:spPr>
          <a:xfrm>
            <a:off x="1461153" y="1298942"/>
            <a:ext cx="13791000" cy="82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abh-wlogo.png" id="160" name="Google Shape;160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49000" y="12715096"/>
            <a:ext cx="2286000" cy="50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7"/>
          <p:cNvSpPr/>
          <p:nvPr>
            <p:ph idx="2" type="pic"/>
          </p:nvPr>
        </p:nvSpPr>
        <p:spPr>
          <a:xfrm>
            <a:off x="1684956" y="10898176"/>
            <a:ext cx="609600" cy="6096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47"/>
          <p:cNvSpPr txBox="1"/>
          <p:nvPr>
            <p:ph idx="3" type="body"/>
          </p:nvPr>
        </p:nvSpPr>
        <p:spPr>
          <a:xfrm>
            <a:off x="2419740" y="10961651"/>
            <a:ext cx="1470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5376"/>
              </a:buClr>
              <a:buSzPts val="4000"/>
              <a:buFont typeface="Arial"/>
              <a:buNone/>
              <a:defRPr sz="4000">
                <a:solidFill>
                  <a:srgbClr val="FF53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163" name="Google Shape;163;p47"/>
          <p:cNvSpPr txBox="1"/>
          <p:nvPr>
            <p:ph idx="4" type="body"/>
          </p:nvPr>
        </p:nvSpPr>
        <p:spPr>
          <a:xfrm>
            <a:off x="20770417" y="10898151"/>
            <a:ext cx="2089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4F6FA"/>
              </a:buClr>
              <a:buSzPts val="4000"/>
              <a:buFont typeface="Arial"/>
              <a:buNone/>
              <a:defRPr sz="4000">
                <a:solidFill>
                  <a:srgbClr val="F4F6F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164" name="Google Shape;164;p47"/>
          <p:cNvSpPr txBox="1"/>
          <p:nvPr>
            <p:ph idx="12" type="sldNum"/>
          </p:nvPr>
        </p:nvSpPr>
        <p:spPr>
          <a:xfrm>
            <a:off x="11784461" y="13022496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ack 2" showMasterSp="0">
  <p:cSld name="Title Black 2">
    <p:bg>
      <p:bgPr>
        <a:solidFill>
          <a:srgbClr val="22283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8"/>
          <p:cNvSpPr txBox="1"/>
          <p:nvPr>
            <p:ph idx="1" type="body"/>
          </p:nvPr>
        </p:nvSpPr>
        <p:spPr>
          <a:xfrm>
            <a:off x="1461153" y="1298942"/>
            <a:ext cx="13791000" cy="82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abh-wlogo.png" id="167" name="Google Shape;167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49000" y="12715096"/>
            <a:ext cx="2286000" cy="50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8"/>
          <p:cNvSpPr/>
          <p:nvPr>
            <p:ph idx="2" type="pic"/>
          </p:nvPr>
        </p:nvSpPr>
        <p:spPr>
          <a:xfrm>
            <a:off x="1684956" y="10898176"/>
            <a:ext cx="609600" cy="6096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48"/>
          <p:cNvSpPr txBox="1"/>
          <p:nvPr>
            <p:ph idx="3" type="body"/>
          </p:nvPr>
        </p:nvSpPr>
        <p:spPr>
          <a:xfrm>
            <a:off x="2419740" y="10961651"/>
            <a:ext cx="1470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5376"/>
              </a:buClr>
              <a:buSzPts val="4000"/>
              <a:buFont typeface="Arial"/>
              <a:buNone/>
              <a:defRPr sz="4000">
                <a:solidFill>
                  <a:srgbClr val="FF53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170" name="Google Shape;170;p48"/>
          <p:cNvSpPr txBox="1"/>
          <p:nvPr>
            <p:ph idx="4" type="body"/>
          </p:nvPr>
        </p:nvSpPr>
        <p:spPr>
          <a:xfrm>
            <a:off x="20770417" y="10898151"/>
            <a:ext cx="2089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4F6FA"/>
              </a:buClr>
              <a:buSzPts val="4000"/>
              <a:buFont typeface="Arial"/>
              <a:buNone/>
              <a:defRPr sz="4000">
                <a:solidFill>
                  <a:srgbClr val="F4F6F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171" name="Google Shape;171;p48"/>
          <p:cNvSpPr txBox="1"/>
          <p:nvPr>
            <p:ph idx="12" type="sldNum"/>
          </p:nvPr>
        </p:nvSpPr>
        <p:spPr>
          <a:xfrm>
            <a:off x="11784461" y="13022496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lack 1" showMasterSp="0">
  <p:cSld name="Section Header Black 1">
    <p:bg>
      <p:bgPr>
        <a:solidFill>
          <a:srgbClr val="22283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h-wlogo.png" id="173" name="Google Shape;173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7054" y="12715096"/>
            <a:ext cx="2286001" cy="50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9"/>
          <p:cNvSpPr/>
          <p:nvPr/>
        </p:nvSpPr>
        <p:spPr>
          <a:xfrm rot="-2700000">
            <a:off x="13222585" y="-320407"/>
            <a:ext cx="4502290" cy="2018648"/>
          </a:xfrm>
          <a:prstGeom prst="rect">
            <a:avLst/>
          </a:prstGeom>
          <a:solidFill>
            <a:srgbClr val="282E3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0"/>
              <a:buFont typeface="Helvetica Neue"/>
              <a:buNone/>
            </a:pPr>
            <a:r>
              <a:t/>
            </a:r>
            <a:endParaRPr b="0" i="0" sz="22000" u="none" cap="none" strike="noStrike">
              <a:solidFill>
                <a:srgbClr val="2228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49"/>
          <p:cNvGrpSpPr/>
          <p:nvPr/>
        </p:nvGrpSpPr>
        <p:grpSpPr>
          <a:xfrm>
            <a:off x="18893907" y="3394152"/>
            <a:ext cx="7374000" cy="7374000"/>
            <a:chOff x="0" y="0"/>
            <a:chExt cx="7374000" cy="7374000"/>
          </a:xfrm>
        </p:grpSpPr>
        <p:sp>
          <p:nvSpPr>
            <p:cNvPr id="176" name="Google Shape;176;p49"/>
            <p:cNvSpPr/>
            <p:nvPr/>
          </p:nvSpPr>
          <p:spPr>
            <a:xfrm>
              <a:off x="0" y="0"/>
              <a:ext cx="7374000" cy="7374000"/>
            </a:xfrm>
            <a:prstGeom prst="rect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9"/>
            <p:cNvSpPr/>
            <p:nvPr/>
          </p:nvSpPr>
          <p:spPr>
            <a:xfrm>
              <a:off x="1912263" y="1912263"/>
              <a:ext cx="3549600" cy="3549600"/>
            </a:xfrm>
            <a:prstGeom prst="rect">
              <a:avLst/>
            </a:prstGeom>
            <a:solidFill>
              <a:srgbClr val="22283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49"/>
          <p:cNvGrpSpPr/>
          <p:nvPr/>
        </p:nvGrpSpPr>
        <p:grpSpPr>
          <a:xfrm>
            <a:off x="-2307077" y="6954004"/>
            <a:ext cx="15175696" cy="4584600"/>
            <a:chOff x="0" y="0"/>
            <a:chExt cx="15175696" cy="4584600"/>
          </a:xfrm>
        </p:grpSpPr>
        <p:sp>
          <p:nvSpPr>
            <p:cNvPr id="179" name="Google Shape;179;p49"/>
            <p:cNvSpPr/>
            <p:nvPr/>
          </p:nvSpPr>
          <p:spPr>
            <a:xfrm>
              <a:off x="10591096" y="0"/>
              <a:ext cx="4584600" cy="4584600"/>
            </a:xfrm>
            <a:prstGeom prst="ellipse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9"/>
            <p:cNvSpPr/>
            <p:nvPr/>
          </p:nvSpPr>
          <p:spPr>
            <a:xfrm>
              <a:off x="5295548" y="0"/>
              <a:ext cx="4584600" cy="4584600"/>
            </a:xfrm>
            <a:prstGeom prst="ellipse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9"/>
            <p:cNvSpPr/>
            <p:nvPr/>
          </p:nvSpPr>
          <p:spPr>
            <a:xfrm>
              <a:off x="0" y="0"/>
              <a:ext cx="4584600" cy="4584600"/>
            </a:xfrm>
            <a:prstGeom prst="ellipse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49"/>
          <p:cNvSpPr txBox="1"/>
          <p:nvPr>
            <p:ph idx="1" type="body"/>
          </p:nvPr>
        </p:nvSpPr>
        <p:spPr>
          <a:xfrm>
            <a:off x="1461153" y="1298942"/>
            <a:ext cx="214617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183" name="Google Shape;183;p49"/>
          <p:cNvCxnSpPr/>
          <p:nvPr/>
        </p:nvCxnSpPr>
        <p:spPr>
          <a:xfrm>
            <a:off x="-8105" y="12194678"/>
            <a:ext cx="24384000" cy="0"/>
          </a:xfrm>
          <a:prstGeom prst="straightConnector1">
            <a:avLst/>
          </a:prstGeom>
          <a:noFill/>
          <a:ln cap="flat" cmpd="sng" w="25400">
            <a:solidFill>
              <a:srgbClr val="282E3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84" name="Google Shape;184;p49"/>
          <p:cNvSpPr txBox="1"/>
          <p:nvPr>
            <p:ph idx="12" type="sldNum"/>
          </p:nvPr>
        </p:nvSpPr>
        <p:spPr>
          <a:xfrm>
            <a:off x="21871708" y="12785371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185" name="Google Shape;185;p49"/>
          <p:cNvSpPr txBox="1"/>
          <p:nvPr>
            <p:ph idx="2" type="body"/>
          </p:nvPr>
        </p:nvSpPr>
        <p:spPr>
          <a:xfrm>
            <a:off x="22227795" y="12785371"/>
            <a:ext cx="637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sz="2600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lack 2" showMasterSp="0">
  <p:cSld name="Section Header Black 2">
    <p:bg>
      <p:bgPr>
        <a:solidFill>
          <a:srgbClr val="22283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h-wlogo.png" id="187" name="Google Shape;187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7054" y="12715096"/>
            <a:ext cx="2286001" cy="50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50"/>
          <p:cNvSpPr txBox="1"/>
          <p:nvPr>
            <p:ph idx="1" type="body"/>
          </p:nvPr>
        </p:nvSpPr>
        <p:spPr>
          <a:xfrm>
            <a:off x="1461153" y="1298942"/>
            <a:ext cx="214617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189" name="Google Shape;189;p50"/>
          <p:cNvCxnSpPr/>
          <p:nvPr/>
        </p:nvCxnSpPr>
        <p:spPr>
          <a:xfrm>
            <a:off x="-8105" y="12194678"/>
            <a:ext cx="24384000" cy="0"/>
          </a:xfrm>
          <a:prstGeom prst="straightConnector1">
            <a:avLst/>
          </a:prstGeom>
          <a:noFill/>
          <a:ln cap="flat" cmpd="sng" w="25400">
            <a:solidFill>
              <a:srgbClr val="282E3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90" name="Google Shape;190;p50"/>
          <p:cNvSpPr txBox="1"/>
          <p:nvPr>
            <p:ph idx="12" type="sldNum"/>
          </p:nvPr>
        </p:nvSpPr>
        <p:spPr>
          <a:xfrm>
            <a:off x="21871708" y="12785371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191" name="Google Shape;191;p50"/>
          <p:cNvSpPr txBox="1"/>
          <p:nvPr>
            <p:ph idx="2" type="body"/>
          </p:nvPr>
        </p:nvSpPr>
        <p:spPr>
          <a:xfrm>
            <a:off x="22227795" y="12785371"/>
            <a:ext cx="637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sz="2600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Black 1" showMasterSp="0">
  <p:cSld name="Title and Content Black 1">
    <p:bg>
      <p:bgPr>
        <a:solidFill>
          <a:srgbClr val="22283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h-wlogo.png" id="193" name="Google Shape;193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7054" y="12715096"/>
            <a:ext cx="2286001" cy="50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51"/>
          <p:cNvSpPr/>
          <p:nvPr/>
        </p:nvSpPr>
        <p:spPr>
          <a:xfrm rot="-2700000">
            <a:off x="13222585" y="-320407"/>
            <a:ext cx="4502290" cy="2018648"/>
          </a:xfrm>
          <a:prstGeom prst="rect">
            <a:avLst/>
          </a:prstGeom>
          <a:solidFill>
            <a:srgbClr val="282E3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0"/>
              <a:buFont typeface="Helvetica Neue"/>
              <a:buNone/>
            </a:pPr>
            <a:r>
              <a:t/>
            </a:r>
            <a:endParaRPr b="0" i="0" sz="22000" u="none" cap="none" strike="noStrike">
              <a:solidFill>
                <a:srgbClr val="2228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51"/>
          <p:cNvGrpSpPr/>
          <p:nvPr/>
        </p:nvGrpSpPr>
        <p:grpSpPr>
          <a:xfrm>
            <a:off x="18893907" y="3394152"/>
            <a:ext cx="7374000" cy="7374000"/>
            <a:chOff x="0" y="0"/>
            <a:chExt cx="7374000" cy="7374000"/>
          </a:xfrm>
        </p:grpSpPr>
        <p:sp>
          <p:nvSpPr>
            <p:cNvPr id="196" name="Google Shape;196;p51"/>
            <p:cNvSpPr/>
            <p:nvPr/>
          </p:nvSpPr>
          <p:spPr>
            <a:xfrm>
              <a:off x="0" y="0"/>
              <a:ext cx="7374000" cy="7374000"/>
            </a:xfrm>
            <a:prstGeom prst="rect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1"/>
            <p:cNvSpPr/>
            <p:nvPr/>
          </p:nvSpPr>
          <p:spPr>
            <a:xfrm>
              <a:off x="1912263" y="1912263"/>
              <a:ext cx="3549600" cy="3549600"/>
            </a:xfrm>
            <a:prstGeom prst="rect">
              <a:avLst/>
            </a:prstGeom>
            <a:solidFill>
              <a:srgbClr val="22283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51"/>
          <p:cNvGrpSpPr/>
          <p:nvPr/>
        </p:nvGrpSpPr>
        <p:grpSpPr>
          <a:xfrm>
            <a:off x="-2307077" y="6954004"/>
            <a:ext cx="15175696" cy="4584600"/>
            <a:chOff x="0" y="0"/>
            <a:chExt cx="15175696" cy="4584600"/>
          </a:xfrm>
        </p:grpSpPr>
        <p:sp>
          <p:nvSpPr>
            <p:cNvPr id="199" name="Google Shape;199;p51"/>
            <p:cNvSpPr/>
            <p:nvPr/>
          </p:nvSpPr>
          <p:spPr>
            <a:xfrm>
              <a:off x="10591096" y="0"/>
              <a:ext cx="4584600" cy="4584600"/>
            </a:xfrm>
            <a:prstGeom prst="ellipse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1"/>
            <p:cNvSpPr/>
            <p:nvPr/>
          </p:nvSpPr>
          <p:spPr>
            <a:xfrm>
              <a:off x="5295548" y="0"/>
              <a:ext cx="4584600" cy="4584600"/>
            </a:xfrm>
            <a:prstGeom prst="ellipse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1"/>
            <p:cNvSpPr/>
            <p:nvPr/>
          </p:nvSpPr>
          <p:spPr>
            <a:xfrm>
              <a:off x="0" y="0"/>
              <a:ext cx="4584600" cy="4584600"/>
            </a:xfrm>
            <a:prstGeom prst="ellipse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2" name="Google Shape;202;p51"/>
          <p:cNvCxnSpPr/>
          <p:nvPr/>
        </p:nvCxnSpPr>
        <p:spPr>
          <a:xfrm>
            <a:off x="-8105" y="12194678"/>
            <a:ext cx="24384000" cy="0"/>
          </a:xfrm>
          <a:prstGeom prst="straightConnector1">
            <a:avLst/>
          </a:prstGeom>
          <a:noFill/>
          <a:ln cap="flat" cmpd="sng" w="25400">
            <a:solidFill>
              <a:srgbClr val="282E3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03" name="Google Shape;203;p51"/>
          <p:cNvSpPr txBox="1"/>
          <p:nvPr>
            <p:ph idx="12" type="sldNum"/>
          </p:nvPr>
        </p:nvSpPr>
        <p:spPr>
          <a:xfrm>
            <a:off x="21871708" y="12785371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204" name="Google Shape;204;p51"/>
          <p:cNvSpPr txBox="1"/>
          <p:nvPr>
            <p:ph idx="1" type="body"/>
          </p:nvPr>
        </p:nvSpPr>
        <p:spPr>
          <a:xfrm>
            <a:off x="22227795" y="12785371"/>
            <a:ext cx="637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sz="2600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205" name="Google Shape;205;p51"/>
          <p:cNvSpPr txBox="1"/>
          <p:nvPr>
            <p:ph idx="2" type="body"/>
          </p:nvPr>
        </p:nvSpPr>
        <p:spPr>
          <a:xfrm>
            <a:off x="1461153" y="1298942"/>
            <a:ext cx="214617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206" name="Google Shape;206;p51"/>
          <p:cNvSpPr txBox="1"/>
          <p:nvPr>
            <p:ph idx="3" type="body"/>
          </p:nvPr>
        </p:nvSpPr>
        <p:spPr>
          <a:xfrm>
            <a:off x="1540086" y="5664145"/>
            <a:ext cx="213039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Black 2" showMasterSp="0">
  <p:cSld name="Title and Content Black 2">
    <p:bg>
      <p:bgPr>
        <a:solidFill>
          <a:srgbClr val="22283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h-wlogo.png" id="208" name="Google Shape;208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7054" y="12715096"/>
            <a:ext cx="2286001" cy="50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52"/>
          <p:cNvCxnSpPr/>
          <p:nvPr/>
        </p:nvCxnSpPr>
        <p:spPr>
          <a:xfrm>
            <a:off x="-8105" y="12194678"/>
            <a:ext cx="24384000" cy="0"/>
          </a:xfrm>
          <a:prstGeom prst="straightConnector1">
            <a:avLst/>
          </a:prstGeom>
          <a:noFill/>
          <a:ln cap="flat" cmpd="sng" w="25400">
            <a:solidFill>
              <a:srgbClr val="282E3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10" name="Google Shape;210;p52"/>
          <p:cNvSpPr txBox="1"/>
          <p:nvPr>
            <p:ph idx="12" type="sldNum"/>
          </p:nvPr>
        </p:nvSpPr>
        <p:spPr>
          <a:xfrm>
            <a:off x="21871708" y="12785371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211" name="Google Shape;211;p52"/>
          <p:cNvSpPr txBox="1"/>
          <p:nvPr>
            <p:ph idx="1" type="body"/>
          </p:nvPr>
        </p:nvSpPr>
        <p:spPr>
          <a:xfrm>
            <a:off x="22227795" y="12785371"/>
            <a:ext cx="637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sz="2600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212" name="Google Shape;212;p52"/>
          <p:cNvSpPr txBox="1"/>
          <p:nvPr>
            <p:ph idx="2" type="body"/>
          </p:nvPr>
        </p:nvSpPr>
        <p:spPr>
          <a:xfrm>
            <a:off x="1461153" y="1298942"/>
            <a:ext cx="214617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213" name="Google Shape;213;p52"/>
          <p:cNvSpPr txBox="1"/>
          <p:nvPr>
            <p:ph idx="3" type="body"/>
          </p:nvPr>
        </p:nvSpPr>
        <p:spPr>
          <a:xfrm>
            <a:off x="1540086" y="5664145"/>
            <a:ext cx="213039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hite 1" showMasterSp="0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/>
          <p:nvPr/>
        </p:nvSpPr>
        <p:spPr>
          <a:xfrm rot="-2700000">
            <a:off x="13222585" y="-320407"/>
            <a:ext cx="4502290" cy="2018648"/>
          </a:xfrm>
          <a:prstGeom prst="rect">
            <a:avLst/>
          </a:prstGeom>
          <a:solidFill>
            <a:srgbClr val="ECEFF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0"/>
              <a:buFont typeface="Helvetica Neue"/>
              <a:buNone/>
            </a:pPr>
            <a:r>
              <a:t/>
            </a:r>
            <a:endParaRPr b="0" i="0" sz="22000" u="none" cap="none" strike="noStrike">
              <a:solidFill>
                <a:srgbClr val="2228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35"/>
          <p:cNvGrpSpPr/>
          <p:nvPr/>
        </p:nvGrpSpPr>
        <p:grpSpPr>
          <a:xfrm>
            <a:off x="18893907" y="3394152"/>
            <a:ext cx="7374000" cy="7374000"/>
            <a:chOff x="0" y="0"/>
            <a:chExt cx="7374000" cy="7374000"/>
          </a:xfrm>
        </p:grpSpPr>
        <p:sp>
          <p:nvSpPr>
            <p:cNvPr id="27" name="Google Shape;27;p35"/>
            <p:cNvSpPr/>
            <p:nvPr/>
          </p:nvSpPr>
          <p:spPr>
            <a:xfrm>
              <a:off x="0" y="0"/>
              <a:ext cx="7374000" cy="7374000"/>
            </a:xfrm>
            <a:prstGeom prst="rect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5"/>
            <p:cNvSpPr/>
            <p:nvPr/>
          </p:nvSpPr>
          <p:spPr>
            <a:xfrm>
              <a:off x="1912263" y="1912263"/>
              <a:ext cx="3549600" cy="3549600"/>
            </a:xfrm>
            <a:prstGeom prst="rect">
              <a:avLst/>
            </a:prstGeom>
            <a:solidFill>
              <a:srgbClr val="F4F6FA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35"/>
          <p:cNvGrpSpPr/>
          <p:nvPr/>
        </p:nvGrpSpPr>
        <p:grpSpPr>
          <a:xfrm>
            <a:off x="-2307077" y="6954004"/>
            <a:ext cx="15175696" cy="4584600"/>
            <a:chOff x="0" y="0"/>
            <a:chExt cx="15175696" cy="4584600"/>
          </a:xfrm>
        </p:grpSpPr>
        <p:sp>
          <p:nvSpPr>
            <p:cNvPr id="30" name="Google Shape;30;p35"/>
            <p:cNvSpPr/>
            <p:nvPr/>
          </p:nvSpPr>
          <p:spPr>
            <a:xfrm>
              <a:off x="10591096" y="0"/>
              <a:ext cx="4584600" cy="4584600"/>
            </a:xfrm>
            <a:prstGeom prst="ellipse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5"/>
            <p:cNvSpPr/>
            <p:nvPr/>
          </p:nvSpPr>
          <p:spPr>
            <a:xfrm>
              <a:off x="5295548" y="0"/>
              <a:ext cx="4584600" cy="4584600"/>
            </a:xfrm>
            <a:prstGeom prst="ellipse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5"/>
            <p:cNvSpPr/>
            <p:nvPr/>
          </p:nvSpPr>
          <p:spPr>
            <a:xfrm>
              <a:off x="0" y="0"/>
              <a:ext cx="4584600" cy="4584600"/>
            </a:xfrm>
            <a:prstGeom prst="ellipse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35"/>
          <p:cNvSpPr txBox="1"/>
          <p:nvPr>
            <p:ph idx="1" type="body"/>
          </p:nvPr>
        </p:nvSpPr>
        <p:spPr>
          <a:xfrm>
            <a:off x="1461153" y="1298942"/>
            <a:ext cx="214617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abh-logo.png" id="34" name="Google Shape;3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7054" y="12715096"/>
            <a:ext cx="2286001" cy="50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35;p35"/>
          <p:cNvCxnSpPr/>
          <p:nvPr/>
        </p:nvCxnSpPr>
        <p:spPr>
          <a:xfrm>
            <a:off x="-8105" y="12194678"/>
            <a:ext cx="24384000" cy="0"/>
          </a:xfrm>
          <a:prstGeom prst="straightConnector1">
            <a:avLst/>
          </a:prstGeom>
          <a:noFill/>
          <a:ln cap="flat" cmpd="sng" w="25400">
            <a:solidFill>
              <a:srgbClr val="C8D3E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6" name="Google Shape;36;p35"/>
          <p:cNvSpPr txBox="1"/>
          <p:nvPr>
            <p:ph idx="12" type="sldNum"/>
          </p:nvPr>
        </p:nvSpPr>
        <p:spPr>
          <a:xfrm>
            <a:off x="21871708" y="12785371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37" name="Google Shape;37;p35"/>
          <p:cNvSpPr txBox="1"/>
          <p:nvPr>
            <p:ph idx="2" type="body"/>
          </p:nvPr>
        </p:nvSpPr>
        <p:spPr>
          <a:xfrm>
            <a:off x="22227795" y="12785371"/>
            <a:ext cx="637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sz="2600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Content Black 1" showMasterSp="0">
  <p:cSld name="Double Content Black 1">
    <p:bg>
      <p:bgPr>
        <a:solidFill>
          <a:srgbClr val="22283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h-wlogo.png" id="215" name="Google Shape;215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7054" y="12715096"/>
            <a:ext cx="2286001" cy="50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3"/>
          <p:cNvSpPr/>
          <p:nvPr/>
        </p:nvSpPr>
        <p:spPr>
          <a:xfrm rot="-2700000">
            <a:off x="13222585" y="-320407"/>
            <a:ext cx="4502290" cy="2018648"/>
          </a:xfrm>
          <a:prstGeom prst="rect">
            <a:avLst/>
          </a:prstGeom>
          <a:solidFill>
            <a:srgbClr val="282E3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0"/>
              <a:buFont typeface="Helvetica Neue"/>
              <a:buNone/>
            </a:pPr>
            <a:r>
              <a:t/>
            </a:r>
            <a:endParaRPr b="0" i="0" sz="22000" u="none" cap="none" strike="noStrike">
              <a:solidFill>
                <a:srgbClr val="2228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53"/>
          <p:cNvGrpSpPr/>
          <p:nvPr/>
        </p:nvGrpSpPr>
        <p:grpSpPr>
          <a:xfrm>
            <a:off x="18893907" y="3394152"/>
            <a:ext cx="7374000" cy="7374000"/>
            <a:chOff x="0" y="0"/>
            <a:chExt cx="7374000" cy="7374000"/>
          </a:xfrm>
        </p:grpSpPr>
        <p:sp>
          <p:nvSpPr>
            <p:cNvPr id="218" name="Google Shape;218;p53"/>
            <p:cNvSpPr/>
            <p:nvPr/>
          </p:nvSpPr>
          <p:spPr>
            <a:xfrm>
              <a:off x="0" y="0"/>
              <a:ext cx="7374000" cy="7374000"/>
            </a:xfrm>
            <a:prstGeom prst="rect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3"/>
            <p:cNvSpPr/>
            <p:nvPr/>
          </p:nvSpPr>
          <p:spPr>
            <a:xfrm>
              <a:off x="1912263" y="1912263"/>
              <a:ext cx="3549600" cy="3549600"/>
            </a:xfrm>
            <a:prstGeom prst="rect">
              <a:avLst/>
            </a:prstGeom>
            <a:solidFill>
              <a:srgbClr val="22283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53"/>
          <p:cNvGrpSpPr/>
          <p:nvPr/>
        </p:nvGrpSpPr>
        <p:grpSpPr>
          <a:xfrm>
            <a:off x="-2307077" y="6954004"/>
            <a:ext cx="15175696" cy="4584600"/>
            <a:chOff x="0" y="0"/>
            <a:chExt cx="15175696" cy="4584600"/>
          </a:xfrm>
        </p:grpSpPr>
        <p:sp>
          <p:nvSpPr>
            <p:cNvPr id="221" name="Google Shape;221;p53"/>
            <p:cNvSpPr/>
            <p:nvPr/>
          </p:nvSpPr>
          <p:spPr>
            <a:xfrm>
              <a:off x="10591096" y="0"/>
              <a:ext cx="4584600" cy="4584600"/>
            </a:xfrm>
            <a:prstGeom prst="ellipse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3"/>
            <p:cNvSpPr/>
            <p:nvPr/>
          </p:nvSpPr>
          <p:spPr>
            <a:xfrm>
              <a:off x="5295548" y="0"/>
              <a:ext cx="4584600" cy="4584600"/>
            </a:xfrm>
            <a:prstGeom prst="ellipse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3"/>
            <p:cNvSpPr/>
            <p:nvPr/>
          </p:nvSpPr>
          <p:spPr>
            <a:xfrm>
              <a:off x="0" y="0"/>
              <a:ext cx="4584600" cy="4584600"/>
            </a:xfrm>
            <a:prstGeom prst="ellipse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4" name="Google Shape;224;p53"/>
          <p:cNvCxnSpPr/>
          <p:nvPr/>
        </p:nvCxnSpPr>
        <p:spPr>
          <a:xfrm>
            <a:off x="-8105" y="12194678"/>
            <a:ext cx="24384000" cy="0"/>
          </a:xfrm>
          <a:prstGeom prst="straightConnector1">
            <a:avLst/>
          </a:prstGeom>
          <a:noFill/>
          <a:ln cap="flat" cmpd="sng" w="25400">
            <a:solidFill>
              <a:srgbClr val="282E3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25" name="Google Shape;225;p53"/>
          <p:cNvSpPr txBox="1"/>
          <p:nvPr>
            <p:ph idx="12" type="sldNum"/>
          </p:nvPr>
        </p:nvSpPr>
        <p:spPr>
          <a:xfrm>
            <a:off x="21871708" y="12785371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226" name="Google Shape;226;p53"/>
          <p:cNvSpPr txBox="1"/>
          <p:nvPr>
            <p:ph idx="1" type="body"/>
          </p:nvPr>
        </p:nvSpPr>
        <p:spPr>
          <a:xfrm>
            <a:off x="22227795" y="12785371"/>
            <a:ext cx="637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sz="2600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227" name="Google Shape;227;p53"/>
          <p:cNvSpPr txBox="1"/>
          <p:nvPr>
            <p:ph idx="2" type="body"/>
          </p:nvPr>
        </p:nvSpPr>
        <p:spPr>
          <a:xfrm>
            <a:off x="1461153" y="1298942"/>
            <a:ext cx="214617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228" name="Google Shape;228;p53"/>
          <p:cNvSpPr txBox="1"/>
          <p:nvPr>
            <p:ph idx="3" type="body"/>
          </p:nvPr>
        </p:nvSpPr>
        <p:spPr>
          <a:xfrm>
            <a:off x="12702261" y="4089345"/>
            <a:ext cx="10157700" cy="7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229" name="Google Shape;229;p53"/>
          <p:cNvSpPr txBox="1"/>
          <p:nvPr>
            <p:ph idx="4" type="body"/>
          </p:nvPr>
        </p:nvSpPr>
        <p:spPr>
          <a:xfrm>
            <a:off x="1526261" y="4089345"/>
            <a:ext cx="10157700" cy="6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4F6FA"/>
              </a:buClr>
              <a:buSzPts val="4400"/>
              <a:buFont typeface="Arial"/>
              <a:buNone/>
              <a:defRPr sz="4400">
                <a:solidFill>
                  <a:srgbClr val="F4F6F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Content Black 2" showMasterSp="0">
  <p:cSld name="Double Content Black 2">
    <p:bg>
      <p:bgPr>
        <a:solidFill>
          <a:srgbClr val="22283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h-wlogo.png" id="231" name="Google Shape;231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7054" y="12715096"/>
            <a:ext cx="2286001" cy="50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54"/>
          <p:cNvCxnSpPr/>
          <p:nvPr/>
        </p:nvCxnSpPr>
        <p:spPr>
          <a:xfrm>
            <a:off x="-8105" y="12194678"/>
            <a:ext cx="24384000" cy="0"/>
          </a:xfrm>
          <a:prstGeom prst="straightConnector1">
            <a:avLst/>
          </a:prstGeom>
          <a:noFill/>
          <a:ln cap="flat" cmpd="sng" w="25400">
            <a:solidFill>
              <a:srgbClr val="282E3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33" name="Google Shape;233;p54"/>
          <p:cNvSpPr txBox="1"/>
          <p:nvPr>
            <p:ph idx="12" type="sldNum"/>
          </p:nvPr>
        </p:nvSpPr>
        <p:spPr>
          <a:xfrm>
            <a:off x="21871708" y="12785371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234" name="Google Shape;234;p54"/>
          <p:cNvSpPr txBox="1"/>
          <p:nvPr>
            <p:ph idx="1" type="body"/>
          </p:nvPr>
        </p:nvSpPr>
        <p:spPr>
          <a:xfrm>
            <a:off x="22227795" y="12785371"/>
            <a:ext cx="637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sz="2600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235" name="Google Shape;235;p54"/>
          <p:cNvSpPr txBox="1"/>
          <p:nvPr>
            <p:ph idx="2" type="body"/>
          </p:nvPr>
        </p:nvSpPr>
        <p:spPr>
          <a:xfrm>
            <a:off x="1461153" y="1298942"/>
            <a:ext cx="214617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236" name="Google Shape;236;p54"/>
          <p:cNvSpPr txBox="1"/>
          <p:nvPr>
            <p:ph idx="3" type="body"/>
          </p:nvPr>
        </p:nvSpPr>
        <p:spPr>
          <a:xfrm>
            <a:off x="12702261" y="4089345"/>
            <a:ext cx="10157700" cy="7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237" name="Google Shape;237;p54"/>
          <p:cNvSpPr txBox="1"/>
          <p:nvPr>
            <p:ph idx="4" type="body"/>
          </p:nvPr>
        </p:nvSpPr>
        <p:spPr>
          <a:xfrm>
            <a:off x="1526261" y="4089345"/>
            <a:ext cx="10157700" cy="6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4F6FA"/>
              </a:buClr>
              <a:buSzPts val="4400"/>
              <a:buFont typeface="Arial"/>
              <a:buNone/>
              <a:defRPr sz="4400">
                <a:solidFill>
                  <a:srgbClr val="F4F6F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 Black 1" showMasterSp="0">
  <p:cSld name="Content and Image Black 1">
    <p:bg>
      <p:bgPr>
        <a:solidFill>
          <a:srgbClr val="22283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h-wlogo.png" id="239" name="Google Shape;239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7054" y="12715096"/>
            <a:ext cx="2286001" cy="50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55"/>
          <p:cNvSpPr/>
          <p:nvPr/>
        </p:nvSpPr>
        <p:spPr>
          <a:xfrm rot="-2700000">
            <a:off x="13222585" y="-320407"/>
            <a:ext cx="4502290" cy="2018648"/>
          </a:xfrm>
          <a:prstGeom prst="rect">
            <a:avLst/>
          </a:prstGeom>
          <a:solidFill>
            <a:srgbClr val="282E3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0"/>
              <a:buFont typeface="Helvetica Neue"/>
              <a:buNone/>
            </a:pPr>
            <a:r>
              <a:t/>
            </a:r>
            <a:endParaRPr b="0" i="0" sz="22000" u="none" cap="none" strike="noStrike">
              <a:solidFill>
                <a:srgbClr val="2228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55"/>
          <p:cNvGrpSpPr/>
          <p:nvPr/>
        </p:nvGrpSpPr>
        <p:grpSpPr>
          <a:xfrm>
            <a:off x="18893907" y="3394152"/>
            <a:ext cx="7374000" cy="7374000"/>
            <a:chOff x="0" y="0"/>
            <a:chExt cx="7374000" cy="7374000"/>
          </a:xfrm>
        </p:grpSpPr>
        <p:sp>
          <p:nvSpPr>
            <p:cNvPr id="242" name="Google Shape;242;p55"/>
            <p:cNvSpPr/>
            <p:nvPr/>
          </p:nvSpPr>
          <p:spPr>
            <a:xfrm>
              <a:off x="0" y="0"/>
              <a:ext cx="7374000" cy="7374000"/>
            </a:xfrm>
            <a:prstGeom prst="rect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5"/>
            <p:cNvSpPr/>
            <p:nvPr/>
          </p:nvSpPr>
          <p:spPr>
            <a:xfrm>
              <a:off x="1912263" y="1912263"/>
              <a:ext cx="3549600" cy="3549600"/>
            </a:xfrm>
            <a:prstGeom prst="rect">
              <a:avLst/>
            </a:prstGeom>
            <a:solidFill>
              <a:srgbClr val="22283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55"/>
          <p:cNvGrpSpPr/>
          <p:nvPr/>
        </p:nvGrpSpPr>
        <p:grpSpPr>
          <a:xfrm>
            <a:off x="-2307077" y="6954004"/>
            <a:ext cx="15175696" cy="4584600"/>
            <a:chOff x="0" y="0"/>
            <a:chExt cx="15175696" cy="4584600"/>
          </a:xfrm>
        </p:grpSpPr>
        <p:sp>
          <p:nvSpPr>
            <p:cNvPr id="245" name="Google Shape;245;p55"/>
            <p:cNvSpPr/>
            <p:nvPr/>
          </p:nvSpPr>
          <p:spPr>
            <a:xfrm>
              <a:off x="10591096" y="0"/>
              <a:ext cx="4584600" cy="4584600"/>
            </a:xfrm>
            <a:prstGeom prst="ellipse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5"/>
            <p:cNvSpPr/>
            <p:nvPr/>
          </p:nvSpPr>
          <p:spPr>
            <a:xfrm>
              <a:off x="5295548" y="0"/>
              <a:ext cx="4584600" cy="4584600"/>
            </a:xfrm>
            <a:prstGeom prst="ellipse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5"/>
            <p:cNvSpPr/>
            <p:nvPr/>
          </p:nvSpPr>
          <p:spPr>
            <a:xfrm>
              <a:off x="0" y="0"/>
              <a:ext cx="4584600" cy="4584600"/>
            </a:xfrm>
            <a:prstGeom prst="ellipse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8" name="Google Shape;248;p55"/>
          <p:cNvCxnSpPr/>
          <p:nvPr/>
        </p:nvCxnSpPr>
        <p:spPr>
          <a:xfrm>
            <a:off x="-8105" y="12194678"/>
            <a:ext cx="24384000" cy="0"/>
          </a:xfrm>
          <a:prstGeom prst="straightConnector1">
            <a:avLst/>
          </a:prstGeom>
          <a:noFill/>
          <a:ln cap="flat" cmpd="sng" w="25400">
            <a:solidFill>
              <a:srgbClr val="282E3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49" name="Google Shape;249;p55"/>
          <p:cNvSpPr txBox="1"/>
          <p:nvPr>
            <p:ph idx="12" type="sldNum"/>
          </p:nvPr>
        </p:nvSpPr>
        <p:spPr>
          <a:xfrm>
            <a:off x="21871708" y="12785371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250" name="Google Shape;250;p55"/>
          <p:cNvSpPr txBox="1"/>
          <p:nvPr>
            <p:ph idx="1" type="body"/>
          </p:nvPr>
        </p:nvSpPr>
        <p:spPr>
          <a:xfrm>
            <a:off x="22227795" y="12785371"/>
            <a:ext cx="637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sz="2600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251" name="Google Shape;251;p55"/>
          <p:cNvSpPr txBox="1"/>
          <p:nvPr>
            <p:ph idx="2" type="body"/>
          </p:nvPr>
        </p:nvSpPr>
        <p:spPr>
          <a:xfrm>
            <a:off x="1526261" y="4089345"/>
            <a:ext cx="10157700" cy="6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4F6FA"/>
              </a:buClr>
              <a:buSzPts val="4400"/>
              <a:buFont typeface="Arial"/>
              <a:buNone/>
              <a:defRPr sz="4400">
                <a:solidFill>
                  <a:srgbClr val="F4F6F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252" name="Google Shape;252;p55"/>
          <p:cNvSpPr txBox="1"/>
          <p:nvPr/>
        </p:nvSpPr>
        <p:spPr>
          <a:xfrm>
            <a:off x="1461153" y="1298942"/>
            <a:ext cx="101577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B62F"/>
              </a:buClr>
              <a:buSzPts val="10000"/>
              <a:buFont typeface="Arial"/>
              <a:buNone/>
            </a:pPr>
            <a:r>
              <a:rPr b="0" i="0" sz="10000" u="none" cap="none" strike="noStrike">
                <a:solidFill>
                  <a:srgbClr val="FDB62F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r>
              <a:rPr b="0" i="0" sz="10000" u="none" cap="none" strike="noStrike">
                <a:solidFill>
                  <a:srgbClr val="FF53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sz="10000" u="none" cap="none" strike="noStrike">
                <a:solidFill>
                  <a:srgbClr val="F4F6FA"/>
                </a:solidFill>
                <a:latin typeface="Arial"/>
                <a:ea typeface="Arial"/>
                <a:cs typeface="Arial"/>
                <a:sym typeface="Arial"/>
              </a:rPr>
              <a:t>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5"/>
          <p:cNvSpPr/>
          <p:nvPr>
            <p:ph idx="3" type="pic"/>
          </p:nvPr>
        </p:nvSpPr>
        <p:spPr>
          <a:xfrm>
            <a:off x="12710889" y="1873924"/>
            <a:ext cx="10157700" cy="949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 Black 2" showMasterSp="0">
  <p:cSld name="Content and Image Black 2">
    <p:bg>
      <p:bgPr>
        <a:solidFill>
          <a:srgbClr val="22283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h-wlogo.png" id="255" name="Google Shape;255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7054" y="12715096"/>
            <a:ext cx="2286001" cy="50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p56"/>
          <p:cNvCxnSpPr/>
          <p:nvPr/>
        </p:nvCxnSpPr>
        <p:spPr>
          <a:xfrm>
            <a:off x="-8105" y="12194678"/>
            <a:ext cx="24384000" cy="0"/>
          </a:xfrm>
          <a:prstGeom prst="straightConnector1">
            <a:avLst/>
          </a:prstGeom>
          <a:noFill/>
          <a:ln cap="flat" cmpd="sng" w="25400">
            <a:solidFill>
              <a:srgbClr val="282E3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57" name="Google Shape;257;p56"/>
          <p:cNvSpPr txBox="1"/>
          <p:nvPr>
            <p:ph idx="12" type="sldNum"/>
          </p:nvPr>
        </p:nvSpPr>
        <p:spPr>
          <a:xfrm>
            <a:off x="21871708" y="12785371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258" name="Google Shape;258;p56"/>
          <p:cNvSpPr txBox="1"/>
          <p:nvPr>
            <p:ph idx="1" type="body"/>
          </p:nvPr>
        </p:nvSpPr>
        <p:spPr>
          <a:xfrm>
            <a:off x="22227795" y="12785371"/>
            <a:ext cx="637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sz="2600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259" name="Google Shape;259;p56"/>
          <p:cNvSpPr txBox="1"/>
          <p:nvPr>
            <p:ph idx="2" type="body"/>
          </p:nvPr>
        </p:nvSpPr>
        <p:spPr>
          <a:xfrm>
            <a:off x="1526261" y="4089345"/>
            <a:ext cx="10157700" cy="6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4F6FA"/>
              </a:buClr>
              <a:buSzPts val="4400"/>
              <a:buFont typeface="Arial"/>
              <a:buNone/>
              <a:defRPr sz="4400">
                <a:solidFill>
                  <a:srgbClr val="F4F6F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260" name="Google Shape;260;p56"/>
          <p:cNvSpPr txBox="1"/>
          <p:nvPr/>
        </p:nvSpPr>
        <p:spPr>
          <a:xfrm>
            <a:off x="1461153" y="1298942"/>
            <a:ext cx="101577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B62F"/>
              </a:buClr>
              <a:buSzPts val="10000"/>
              <a:buFont typeface="Arial"/>
              <a:buNone/>
            </a:pPr>
            <a:r>
              <a:rPr b="0" i="0" sz="10000" u="none" cap="none" strike="noStrike">
                <a:solidFill>
                  <a:srgbClr val="FDB62F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r>
              <a:rPr b="0" i="0" sz="10000" u="none" cap="none" strike="noStrike">
                <a:solidFill>
                  <a:srgbClr val="FF53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sz="10000" u="none" cap="none" strike="noStrike">
                <a:solidFill>
                  <a:srgbClr val="F4F6FA"/>
                </a:solidFill>
                <a:latin typeface="Arial"/>
                <a:ea typeface="Arial"/>
                <a:cs typeface="Arial"/>
                <a:sym typeface="Arial"/>
              </a:rPr>
              <a:t>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6"/>
          <p:cNvSpPr/>
          <p:nvPr>
            <p:ph idx="3" type="pic"/>
          </p:nvPr>
        </p:nvSpPr>
        <p:spPr>
          <a:xfrm>
            <a:off x="12710889" y="1873924"/>
            <a:ext cx="10157700" cy="949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White 2" showMasterSp="0">
  <p:cSld name="Title and Image White 2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7"/>
          <p:cNvSpPr txBox="1"/>
          <p:nvPr>
            <p:ph idx="1" type="body"/>
          </p:nvPr>
        </p:nvSpPr>
        <p:spPr>
          <a:xfrm>
            <a:off x="1461153" y="5331879"/>
            <a:ext cx="101577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abh-logo.png" id="264" name="Google Shape;264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7054" y="12715096"/>
            <a:ext cx="2286001" cy="50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57"/>
          <p:cNvCxnSpPr/>
          <p:nvPr/>
        </p:nvCxnSpPr>
        <p:spPr>
          <a:xfrm>
            <a:off x="-8105" y="12194678"/>
            <a:ext cx="24384000" cy="0"/>
          </a:xfrm>
          <a:prstGeom prst="straightConnector1">
            <a:avLst/>
          </a:prstGeom>
          <a:noFill/>
          <a:ln cap="flat" cmpd="sng" w="25400">
            <a:solidFill>
              <a:srgbClr val="C8D3E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66" name="Google Shape;266;p57"/>
          <p:cNvSpPr txBox="1"/>
          <p:nvPr>
            <p:ph idx="12" type="sldNum"/>
          </p:nvPr>
        </p:nvSpPr>
        <p:spPr>
          <a:xfrm>
            <a:off x="21871708" y="12785371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267" name="Google Shape;267;p57"/>
          <p:cNvSpPr txBox="1"/>
          <p:nvPr>
            <p:ph idx="2" type="body"/>
          </p:nvPr>
        </p:nvSpPr>
        <p:spPr>
          <a:xfrm>
            <a:off x="22227795" y="12785371"/>
            <a:ext cx="637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sz="2600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268" name="Google Shape;268;p57"/>
          <p:cNvSpPr/>
          <p:nvPr>
            <p:ph idx="3" type="pic"/>
          </p:nvPr>
        </p:nvSpPr>
        <p:spPr>
          <a:xfrm>
            <a:off x="12710889" y="1873924"/>
            <a:ext cx="10157700" cy="949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Black 1" showMasterSp="0">
  <p:cSld name="Title and Image Black 1">
    <p:bg>
      <p:bgPr>
        <a:solidFill>
          <a:srgbClr val="22283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h-wlogo.png" id="270" name="Google Shape;270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7054" y="12715096"/>
            <a:ext cx="2286001" cy="50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8"/>
          <p:cNvSpPr/>
          <p:nvPr/>
        </p:nvSpPr>
        <p:spPr>
          <a:xfrm rot="-2700000">
            <a:off x="13222585" y="-320407"/>
            <a:ext cx="4502290" cy="2018648"/>
          </a:xfrm>
          <a:prstGeom prst="rect">
            <a:avLst/>
          </a:prstGeom>
          <a:solidFill>
            <a:srgbClr val="282E3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0"/>
              <a:buFont typeface="Helvetica Neue"/>
              <a:buNone/>
            </a:pPr>
            <a:r>
              <a:t/>
            </a:r>
            <a:endParaRPr b="0" i="0" sz="22000" u="none" cap="none" strike="noStrike">
              <a:solidFill>
                <a:srgbClr val="2228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p58"/>
          <p:cNvGrpSpPr/>
          <p:nvPr/>
        </p:nvGrpSpPr>
        <p:grpSpPr>
          <a:xfrm>
            <a:off x="18893907" y="3394152"/>
            <a:ext cx="7374000" cy="7374000"/>
            <a:chOff x="0" y="0"/>
            <a:chExt cx="7374000" cy="7374000"/>
          </a:xfrm>
        </p:grpSpPr>
        <p:sp>
          <p:nvSpPr>
            <p:cNvPr id="273" name="Google Shape;273;p58"/>
            <p:cNvSpPr/>
            <p:nvPr/>
          </p:nvSpPr>
          <p:spPr>
            <a:xfrm>
              <a:off x="0" y="0"/>
              <a:ext cx="7374000" cy="7374000"/>
            </a:xfrm>
            <a:prstGeom prst="rect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58"/>
            <p:cNvSpPr/>
            <p:nvPr/>
          </p:nvSpPr>
          <p:spPr>
            <a:xfrm>
              <a:off x="1912263" y="1912263"/>
              <a:ext cx="3549600" cy="3549600"/>
            </a:xfrm>
            <a:prstGeom prst="rect">
              <a:avLst/>
            </a:prstGeom>
            <a:solidFill>
              <a:srgbClr val="22283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58"/>
          <p:cNvGrpSpPr/>
          <p:nvPr/>
        </p:nvGrpSpPr>
        <p:grpSpPr>
          <a:xfrm>
            <a:off x="-2307077" y="6954004"/>
            <a:ext cx="15175696" cy="4584600"/>
            <a:chOff x="0" y="0"/>
            <a:chExt cx="15175696" cy="4584600"/>
          </a:xfrm>
        </p:grpSpPr>
        <p:sp>
          <p:nvSpPr>
            <p:cNvPr id="276" name="Google Shape;276;p58"/>
            <p:cNvSpPr/>
            <p:nvPr/>
          </p:nvSpPr>
          <p:spPr>
            <a:xfrm>
              <a:off x="10591096" y="0"/>
              <a:ext cx="4584600" cy="4584600"/>
            </a:xfrm>
            <a:prstGeom prst="ellipse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8"/>
            <p:cNvSpPr/>
            <p:nvPr/>
          </p:nvSpPr>
          <p:spPr>
            <a:xfrm>
              <a:off x="5295548" y="0"/>
              <a:ext cx="4584600" cy="4584600"/>
            </a:xfrm>
            <a:prstGeom prst="ellipse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8"/>
            <p:cNvSpPr/>
            <p:nvPr/>
          </p:nvSpPr>
          <p:spPr>
            <a:xfrm>
              <a:off x="0" y="0"/>
              <a:ext cx="4584600" cy="4584600"/>
            </a:xfrm>
            <a:prstGeom prst="ellipse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9" name="Google Shape;279;p58"/>
          <p:cNvCxnSpPr/>
          <p:nvPr/>
        </p:nvCxnSpPr>
        <p:spPr>
          <a:xfrm>
            <a:off x="-8105" y="12194678"/>
            <a:ext cx="24384000" cy="0"/>
          </a:xfrm>
          <a:prstGeom prst="straightConnector1">
            <a:avLst/>
          </a:prstGeom>
          <a:noFill/>
          <a:ln cap="flat" cmpd="sng" w="25400">
            <a:solidFill>
              <a:srgbClr val="282E3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80" name="Google Shape;280;p58"/>
          <p:cNvSpPr txBox="1"/>
          <p:nvPr>
            <p:ph idx="12" type="sldNum"/>
          </p:nvPr>
        </p:nvSpPr>
        <p:spPr>
          <a:xfrm>
            <a:off x="21871708" y="12785371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281" name="Google Shape;281;p58"/>
          <p:cNvSpPr txBox="1"/>
          <p:nvPr>
            <p:ph idx="1" type="body"/>
          </p:nvPr>
        </p:nvSpPr>
        <p:spPr>
          <a:xfrm>
            <a:off x="22227795" y="12785371"/>
            <a:ext cx="637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sz="2600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282" name="Google Shape;282;p58"/>
          <p:cNvSpPr/>
          <p:nvPr>
            <p:ph idx="2" type="pic"/>
          </p:nvPr>
        </p:nvSpPr>
        <p:spPr>
          <a:xfrm>
            <a:off x="12710889" y="1873924"/>
            <a:ext cx="10157700" cy="9494100"/>
          </a:xfrm>
          <a:prstGeom prst="rect">
            <a:avLst/>
          </a:prstGeom>
          <a:noFill/>
          <a:ln>
            <a:noFill/>
          </a:ln>
        </p:spPr>
      </p:sp>
      <p:sp>
        <p:nvSpPr>
          <p:cNvPr id="283" name="Google Shape;283;p58"/>
          <p:cNvSpPr txBox="1"/>
          <p:nvPr/>
        </p:nvSpPr>
        <p:spPr>
          <a:xfrm>
            <a:off x="1461153" y="5331879"/>
            <a:ext cx="101577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5376"/>
              </a:buClr>
              <a:buSzPts val="10000"/>
              <a:buFont typeface="Arial"/>
              <a:buNone/>
            </a:pPr>
            <a:r>
              <a:rPr b="0" i="0" sz="10000" u="none" cap="none" strike="noStrike">
                <a:solidFill>
                  <a:srgbClr val="FF5376"/>
                </a:solidFill>
                <a:latin typeface="Arial"/>
                <a:ea typeface="Arial"/>
                <a:cs typeface="Arial"/>
                <a:sym typeface="Arial"/>
              </a:rPr>
              <a:t>Image </a:t>
            </a:r>
            <a:r>
              <a:rPr b="0" i="0" sz="10000" u="none" cap="none" strike="noStrike">
                <a:solidFill>
                  <a:srgbClr val="F4F6FA"/>
                </a:solidFill>
                <a:latin typeface="Arial"/>
                <a:ea typeface="Arial"/>
                <a:cs typeface="Arial"/>
                <a:sym typeface="Arial"/>
              </a:rPr>
              <a:t>Section With 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Black 2" showMasterSp="0">
  <p:cSld name="Title and Image Black 2">
    <p:bg>
      <p:bgPr>
        <a:solidFill>
          <a:srgbClr val="22283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h-wlogo.png" id="285" name="Google Shape;285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7054" y="12715096"/>
            <a:ext cx="2286001" cy="50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59"/>
          <p:cNvCxnSpPr/>
          <p:nvPr/>
        </p:nvCxnSpPr>
        <p:spPr>
          <a:xfrm>
            <a:off x="-8105" y="12194678"/>
            <a:ext cx="24384000" cy="0"/>
          </a:xfrm>
          <a:prstGeom prst="straightConnector1">
            <a:avLst/>
          </a:prstGeom>
          <a:noFill/>
          <a:ln cap="flat" cmpd="sng" w="25400">
            <a:solidFill>
              <a:srgbClr val="282E3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87" name="Google Shape;287;p59"/>
          <p:cNvSpPr txBox="1"/>
          <p:nvPr>
            <p:ph idx="12" type="sldNum"/>
          </p:nvPr>
        </p:nvSpPr>
        <p:spPr>
          <a:xfrm>
            <a:off x="21871708" y="12785371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288" name="Google Shape;288;p59"/>
          <p:cNvSpPr txBox="1"/>
          <p:nvPr>
            <p:ph idx="1" type="body"/>
          </p:nvPr>
        </p:nvSpPr>
        <p:spPr>
          <a:xfrm>
            <a:off x="22227795" y="12785371"/>
            <a:ext cx="637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sz="2600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289" name="Google Shape;289;p59"/>
          <p:cNvSpPr/>
          <p:nvPr>
            <p:ph idx="2" type="pic"/>
          </p:nvPr>
        </p:nvSpPr>
        <p:spPr>
          <a:xfrm>
            <a:off x="12710889" y="1873924"/>
            <a:ext cx="10157700" cy="9494100"/>
          </a:xfrm>
          <a:prstGeom prst="rect">
            <a:avLst/>
          </a:prstGeom>
          <a:noFill/>
          <a:ln>
            <a:noFill/>
          </a:ln>
        </p:spPr>
      </p:sp>
      <p:sp>
        <p:nvSpPr>
          <p:cNvPr id="290" name="Google Shape;290;p59"/>
          <p:cNvSpPr txBox="1"/>
          <p:nvPr/>
        </p:nvSpPr>
        <p:spPr>
          <a:xfrm>
            <a:off x="1461153" y="5331879"/>
            <a:ext cx="101577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5376"/>
              </a:buClr>
              <a:buSzPts val="10000"/>
              <a:buFont typeface="Arial"/>
              <a:buNone/>
            </a:pPr>
            <a:r>
              <a:rPr b="0" i="0" sz="10000" u="none" cap="none" strike="noStrike">
                <a:solidFill>
                  <a:srgbClr val="FF5376"/>
                </a:solidFill>
                <a:latin typeface="Arial"/>
                <a:ea typeface="Arial"/>
                <a:cs typeface="Arial"/>
                <a:sym typeface="Arial"/>
              </a:rPr>
              <a:t>Image </a:t>
            </a:r>
            <a:r>
              <a:rPr b="0" i="0" sz="10000" u="none" cap="none" strike="noStrike">
                <a:solidFill>
                  <a:srgbClr val="F4F6FA"/>
                </a:solidFill>
                <a:latin typeface="Arial"/>
                <a:ea typeface="Arial"/>
                <a:cs typeface="Arial"/>
                <a:sym typeface="Arial"/>
              </a:rPr>
              <a:t>Section With 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lack 1" showMasterSp="0">
  <p:cSld name="Blank Black 1">
    <p:bg>
      <p:bgPr>
        <a:solidFill>
          <a:srgbClr val="22283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h-wlogo.png" id="292" name="Google Shape;292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7054" y="12715096"/>
            <a:ext cx="2286001" cy="50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60"/>
          <p:cNvSpPr/>
          <p:nvPr/>
        </p:nvSpPr>
        <p:spPr>
          <a:xfrm rot="-2700000">
            <a:off x="13222585" y="-320407"/>
            <a:ext cx="4502290" cy="2018648"/>
          </a:xfrm>
          <a:prstGeom prst="rect">
            <a:avLst/>
          </a:prstGeom>
          <a:solidFill>
            <a:srgbClr val="282E3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0"/>
              <a:buFont typeface="Helvetica Neue"/>
              <a:buNone/>
            </a:pPr>
            <a:r>
              <a:t/>
            </a:r>
            <a:endParaRPr b="0" i="0" sz="22000" u="none" cap="none" strike="noStrike">
              <a:solidFill>
                <a:srgbClr val="2228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60"/>
          <p:cNvGrpSpPr/>
          <p:nvPr/>
        </p:nvGrpSpPr>
        <p:grpSpPr>
          <a:xfrm>
            <a:off x="18893907" y="3394152"/>
            <a:ext cx="7374000" cy="7374000"/>
            <a:chOff x="0" y="0"/>
            <a:chExt cx="7374000" cy="7374000"/>
          </a:xfrm>
        </p:grpSpPr>
        <p:sp>
          <p:nvSpPr>
            <p:cNvPr id="295" name="Google Shape;295;p60"/>
            <p:cNvSpPr/>
            <p:nvPr/>
          </p:nvSpPr>
          <p:spPr>
            <a:xfrm>
              <a:off x="0" y="0"/>
              <a:ext cx="7374000" cy="7374000"/>
            </a:xfrm>
            <a:prstGeom prst="rect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0"/>
            <p:cNvSpPr/>
            <p:nvPr/>
          </p:nvSpPr>
          <p:spPr>
            <a:xfrm>
              <a:off x="1912263" y="1912263"/>
              <a:ext cx="3549600" cy="3549600"/>
            </a:xfrm>
            <a:prstGeom prst="rect">
              <a:avLst/>
            </a:prstGeom>
            <a:solidFill>
              <a:srgbClr val="22283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60"/>
          <p:cNvGrpSpPr/>
          <p:nvPr/>
        </p:nvGrpSpPr>
        <p:grpSpPr>
          <a:xfrm>
            <a:off x="-2307077" y="6954004"/>
            <a:ext cx="15175696" cy="4584600"/>
            <a:chOff x="0" y="0"/>
            <a:chExt cx="15175696" cy="4584600"/>
          </a:xfrm>
        </p:grpSpPr>
        <p:sp>
          <p:nvSpPr>
            <p:cNvPr id="298" name="Google Shape;298;p60"/>
            <p:cNvSpPr/>
            <p:nvPr/>
          </p:nvSpPr>
          <p:spPr>
            <a:xfrm>
              <a:off x="10591096" y="0"/>
              <a:ext cx="4584600" cy="4584600"/>
            </a:xfrm>
            <a:prstGeom prst="ellipse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0"/>
            <p:cNvSpPr/>
            <p:nvPr/>
          </p:nvSpPr>
          <p:spPr>
            <a:xfrm>
              <a:off x="5295548" y="0"/>
              <a:ext cx="4584600" cy="4584600"/>
            </a:xfrm>
            <a:prstGeom prst="ellipse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0"/>
            <p:cNvSpPr/>
            <p:nvPr/>
          </p:nvSpPr>
          <p:spPr>
            <a:xfrm>
              <a:off x="0" y="0"/>
              <a:ext cx="4584600" cy="4584600"/>
            </a:xfrm>
            <a:prstGeom prst="ellipse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1" name="Google Shape;301;p60"/>
          <p:cNvCxnSpPr/>
          <p:nvPr/>
        </p:nvCxnSpPr>
        <p:spPr>
          <a:xfrm>
            <a:off x="-8105" y="12194678"/>
            <a:ext cx="24384000" cy="0"/>
          </a:xfrm>
          <a:prstGeom prst="straightConnector1">
            <a:avLst/>
          </a:prstGeom>
          <a:noFill/>
          <a:ln cap="flat" cmpd="sng" w="25400">
            <a:solidFill>
              <a:srgbClr val="282E3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02" name="Google Shape;302;p60"/>
          <p:cNvSpPr txBox="1"/>
          <p:nvPr>
            <p:ph idx="12" type="sldNum"/>
          </p:nvPr>
        </p:nvSpPr>
        <p:spPr>
          <a:xfrm>
            <a:off x="21871708" y="12785371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303" name="Google Shape;303;p60"/>
          <p:cNvSpPr txBox="1"/>
          <p:nvPr>
            <p:ph idx="1" type="body"/>
          </p:nvPr>
        </p:nvSpPr>
        <p:spPr>
          <a:xfrm>
            <a:off x="22227795" y="12785371"/>
            <a:ext cx="637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sz="2600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lack 2" showMasterSp="0">
  <p:cSld name="Blank Black 2">
    <p:bg>
      <p:bgPr>
        <a:solidFill>
          <a:srgbClr val="22283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h-wlogo.png" id="305" name="Google Shape;305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7054" y="12715096"/>
            <a:ext cx="2286001" cy="50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61"/>
          <p:cNvCxnSpPr/>
          <p:nvPr/>
        </p:nvCxnSpPr>
        <p:spPr>
          <a:xfrm>
            <a:off x="-8105" y="12194678"/>
            <a:ext cx="24384000" cy="0"/>
          </a:xfrm>
          <a:prstGeom prst="straightConnector1">
            <a:avLst/>
          </a:prstGeom>
          <a:noFill/>
          <a:ln cap="flat" cmpd="sng" w="25400">
            <a:solidFill>
              <a:srgbClr val="282E3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07" name="Google Shape;307;p61"/>
          <p:cNvSpPr txBox="1"/>
          <p:nvPr>
            <p:ph idx="12" type="sldNum"/>
          </p:nvPr>
        </p:nvSpPr>
        <p:spPr>
          <a:xfrm>
            <a:off x="21871708" y="12785371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308" name="Google Shape;308;p61"/>
          <p:cNvSpPr txBox="1"/>
          <p:nvPr>
            <p:ph idx="1" type="body"/>
          </p:nvPr>
        </p:nvSpPr>
        <p:spPr>
          <a:xfrm>
            <a:off x="22227795" y="12785371"/>
            <a:ext cx="637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sz="2600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 White 2" showMasterSp="0">
  <p:cSld name="Last Slide White 2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2"/>
          <p:cNvSpPr txBox="1"/>
          <p:nvPr>
            <p:ph idx="1" type="body"/>
          </p:nvPr>
        </p:nvSpPr>
        <p:spPr>
          <a:xfrm>
            <a:off x="1478086" y="1298942"/>
            <a:ext cx="12840900" cy="8204100"/>
          </a:xfrm>
          <a:prstGeom prst="rect">
            <a:avLst/>
          </a:prstGeom>
          <a:noFill/>
          <a:ln>
            <a:noFill/>
          </a:ln>
          <a:effectLst>
            <a:outerShdw blurRad="215900" rotWithShape="0">
              <a:srgbClr val="000000">
                <a:alpha val="8630"/>
              </a:srgbClr>
            </a:outerShdw>
          </a:effectLst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abh-logo.png" id="311" name="Google Shape;311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65933" y="12715096"/>
            <a:ext cx="2286001" cy="50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62"/>
          <p:cNvSpPr txBox="1"/>
          <p:nvPr>
            <p:ph idx="12" type="sldNum"/>
          </p:nvPr>
        </p:nvSpPr>
        <p:spPr>
          <a:xfrm>
            <a:off x="11784461" y="13022496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 White 1" showMasterSp="0">
  <p:cSld name="Content and Image White 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/>
          <p:nvPr/>
        </p:nvSpPr>
        <p:spPr>
          <a:xfrm rot="-2700000">
            <a:off x="13222585" y="-320407"/>
            <a:ext cx="4502290" cy="2018648"/>
          </a:xfrm>
          <a:prstGeom prst="rect">
            <a:avLst/>
          </a:prstGeom>
          <a:solidFill>
            <a:srgbClr val="ECEFF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0"/>
              <a:buFont typeface="Helvetica Neue"/>
              <a:buNone/>
            </a:pPr>
            <a:r>
              <a:t/>
            </a:r>
            <a:endParaRPr b="0" i="0" sz="22000" u="none" cap="none" strike="noStrike">
              <a:solidFill>
                <a:srgbClr val="2228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36"/>
          <p:cNvGrpSpPr/>
          <p:nvPr/>
        </p:nvGrpSpPr>
        <p:grpSpPr>
          <a:xfrm>
            <a:off x="18893907" y="3394152"/>
            <a:ext cx="7374000" cy="7374000"/>
            <a:chOff x="0" y="0"/>
            <a:chExt cx="7374000" cy="7374000"/>
          </a:xfrm>
        </p:grpSpPr>
        <p:sp>
          <p:nvSpPr>
            <p:cNvPr id="41" name="Google Shape;41;p36"/>
            <p:cNvSpPr/>
            <p:nvPr/>
          </p:nvSpPr>
          <p:spPr>
            <a:xfrm>
              <a:off x="0" y="0"/>
              <a:ext cx="7374000" cy="7374000"/>
            </a:xfrm>
            <a:prstGeom prst="rect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6"/>
            <p:cNvSpPr/>
            <p:nvPr/>
          </p:nvSpPr>
          <p:spPr>
            <a:xfrm>
              <a:off x="1912263" y="1912263"/>
              <a:ext cx="3549600" cy="3549600"/>
            </a:xfrm>
            <a:prstGeom prst="rect">
              <a:avLst/>
            </a:prstGeom>
            <a:solidFill>
              <a:srgbClr val="F4F6FA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36"/>
          <p:cNvGrpSpPr/>
          <p:nvPr/>
        </p:nvGrpSpPr>
        <p:grpSpPr>
          <a:xfrm>
            <a:off x="-2307077" y="6954004"/>
            <a:ext cx="15175696" cy="4584600"/>
            <a:chOff x="0" y="0"/>
            <a:chExt cx="15175696" cy="4584600"/>
          </a:xfrm>
        </p:grpSpPr>
        <p:sp>
          <p:nvSpPr>
            <p:cNvPr id="44" name="Google Shape;44;p36"/>
            <p:cNvSpPr/>
            <p:nvPr/>
          </p:nvSpPr>
          <p:spPr>
            <a:xfrm>
              <a:off x="10591096" y="0"/>
              <a:ext cx="4584600" cy="4584600"/>
            </a:xfrm>
            <a:prstGeom prst="ellipse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6"/>
            <p:cNvSpPr/>
            <p:nvPr/>
          </p:nvSpPr>
          <p:spPr>
            <a:xfrm>
              <a:off x="5295548" y="0"/>
              <a:ext cx="4584600" cy="4584600"/>
            </a:xfrm>
            <a:prstGeom prst="ellipse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6"/>
            <p:cNvSpPr/>
            <p:nvPr/>
          </p:nvSpPr>
          <p:spPr>
            <a:xfrm>
              <a:off x="0" y="0"/>
              <a:ext cx="4584600" cy="4584600"/>
            </a:xfrm>
            <a:prstGeom prst="ellipse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36"/>
          <p:cNvSpPr txBox="1"/>
          <p:nvPr>
            <p:ph idx="1" type="body"/>
          </p:nvPr>
        </p:nvSpPr>
        <p:spPr>
          <a:xfrm>
            <a:off x="1461153" y="1298942"/>
            <a:ext cx="101577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abh-logo.png" id="48" name="Google Shape;4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7054" y="12715096"/>
            <a:ext cx="2286001" cy="50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Google Shape;49;p36"/>
          <p:cNvCxnSpPr/>
          <p:nvPr/>
        </p:nvCxnSpPr>
        <p:spPr>
          <a:xfrm>
            <a:off x="-8105" y="12194678"/>
            <a:ext cx="24384000" cy="0"/>
          </a:xfrm>
          <a:prstGeom prst="straightConnector1">
            <a:avLst/>
          </a:prstGeom>
          <a:noFill/>
          <a:ln cap="flat" cmpd="sng" w="25400">
            <a:solidFill>
              <a:srgbClr val="C8D3E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0" name="Google Shape;50;p36"/>
          <p:cNvSpPr txBox="1"/>
          <p:nvPr>
            <p:ph idx="12" type="sldNum"/>
          </p:nvPr>
        </p:nvSpPr>
        <p:spPr>
          <a:xfrm>
            <a:off x="21871708" y="12785371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51" name="Google Shape;51;p36"/>
          <p:cNvSpPr txBox="1"/>
          <p:nvPr>
            <p:ph idx="2" type="body"/>
          </p:nvPr>
        </p:nvSpPr>
        <p:spPr>
          <a:xfrm>
            <a:off x="22227795" y="12785371"/>
            <a:ext cx="637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sz="2600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3" type="body"/>
          </p:nvPr>
        </p:nvSpPr>
        <p:spPr>
          <a:xfrm>
            <a:off x="1526261" y="4089345"/>
            <a:ext cx="10157700" cy="6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4400"/>
              <a:buFont typeface="Arial"/>
              <a:buNone/>
              <a:defRPr sz="4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36"/>
          <p:cNvSpPr/>
          <p:nvPr>
            <p:ph idx="4" type="pic"/>
          </p:nvPr>
        </p:nvSpPr>
        <p:spPr>
          <a:xfrm>
            <a:off x="12710889" y="1873924"/>
            <a:ext cx="10157700" cy="949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 Black 1" showMasterSp="0">
  <p:cSld name="Last Slide Black 1">
    <p:bg>
      <p:bgPr>
        <a:solidFill>
          <a:srgbClr val="22283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3"/>
          <p:cNvSpPr/>
          <p:nvPr/>
        </p:nvSpPr>
        <p:spPr>
          <a:xfrm rot="-2700000">
            <a:off x="13222585" y="-320407"/>
            <a:ext cx="4502290" cy="2018648"/>
          </a:xfrm>
          <a:prstGeom prst="rect">
            <a:avLst/>
          </a:prstGeom>
          <a:solidFill>
            <a:srgbClr val="282E3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0"/>
              <a:buFont typeface="Helvetica Neue"/>
              <a:buNone/>
            </a:pPr>
            <a:r>
              <a:t/>
            </a:r>
            <a:endParaRPr b="0" i="0" sz="22000" u="none" cap="none" strike="noStrike">
              <a:solidFill>
                <a:srgbClr val="2228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315;p63"/>
          <p:cNvGrpSpPr/>
          <p:nvPr/>
        </p:nvGrpSpPr>
        <p:grpSpPr>
          <a:xfrm>
            <a:off x="18893907" y="3394152"/>
            <a:ext cx="7374000" cy="7374000"/>
            <a:chOff x="0" y="0"/>
            <a:chExt cx="7374000" cy="7374000"/>
          </a:xfrm>
        </p:grpSpPr>
        <p:sp>
          <p:nvSpPr>
            <p:cNvPr id="316" name="Google Shape;316;p63"/>
            <p:cNvSpPr/>
            <p:nvPr/>
          </p:nvSpPr>
          <p:spPr>
            <a:xfrm>
              <a:off x="0" y="0"/>
              <a:ext cx="7374000" cy="7374000"/>
            </a:xfrm>
            <a:prstGeom prst="rect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3"/>
            <p:cNvSpPr/>
            <p:nvPr/>
          </p:nvSpPr>
          <p:spPr>
            <a:xfrm>
              <a:off x="1912263" y="1912263"/>
              <a:ext cx="3549600" cy="3549600"/>
            </a:xfrm>
            <a:prstGeom prst="rect">
              <a:avLst/>
            </a:prstGeom>
            <a:solidFill>
              <a:srgbClr val="22283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63"/>
          <p:cNvGrpSpPr/>
          <p:nvPr/>
        </p:nvGrpSpPr>
        <p:grpSpPr>
          <a:xfrm>
            <a:off x="-2307077" y="6954004"/>
            <a:ext cx="15175696" cy="4584600"/>
            <a:chOff x="0" y="0"/>
            <a:chExt cx="15175696" cy="4584600"/>
          </a:xfrm>
        </p:grpSpPr>
        <p:sp>
          <p:nvSpPr>
            <p:cNvPr id="319" name="Google Shape;319;p63"/>
            <p:cNvSpPr/>
            <p:nvPr/>
          </p:nvSpPr>
          <p:spPr>
            <a:xfrm>
              <a:off x="10591096" y="0"/>
              <a:ext cx="4584600" cy="4584600"/>
            </a:xfrm>
            <a:prstGeom prst="ellipse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3"/>
            <p:cNvSpPr/>
            <p:nvPr/>
          </p:nvSpPr>
          <p:spPr>
            <a:xfrm>
              <a:off x="5295548" y="0"/>
              <a:ext cx="4584600" cy="4584600"/>
            </a:xfrm>
            <a:prstGeom prst="ellipse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3"/>
            <p:cNvSpPr/>
            <p:nvPr/>
          </p:nvSpPr>
          <p:spPr>
            <a:xfrm>
              <a:off x="0" y="0"/>
              <a:ext cx="4584600" cy="4584600"/>
            </a:xfrm>
            <a:prstGeom prst="ellipse">
              <a:avLst/>
            </a:prstGeom>
            <a:solidFill>
              <a:srgbClr val="282E3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63"/>
          <p:cNvSpPr txBox="1"/>
          <p:nvPr>
            <p:ph idx="1" type="body"/>
          </p:nvPr>
        </p:nvSpPr>
        <p:spPr>
          <a:xfrm>
            <a:off x="1461153" y="1298942"/>
            <a:ext cx="12840900" cy="82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abh-wlogo.png" id="323" name="Google Shape;323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49000" y="12715096"/>
            <a:ext cx="2286000" cy="50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3"/>
          <p:cNvSpPr txBox="1"/>
          <p:nvPr>
            <p:ph idx="12" type="sldNum"/>
          </p:nvPr>
        </p:nvSpPr>
        <p:spPr>
          <a:xfrm>
            <a:off x="11784461" y="13022496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 Black 2" showMasterSp="0">
  <p:cSld name="Last Slide Black 2">
    <p:bg>
      <p:bgPr>
        <a:solidFill>
          <a:srgbClr val="22283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4"/>
          <p:cNvSpPr txBox="1"/>
          <p:nvPr>
            <p:ph idx="1" type="body"/>
          </p:nvPr>
        </p:nvSpPr>
        <p:spPr>
          <a:xfrm>
            <a:off x="1461153" y="1298942"/>
            <a:ext cx="12840900" cy="82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abh-wlogo.png" id="327" name="Google Shape;327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49000" y="12715096"/>
            <a:ext cx="2286000" cy="50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64"/>
          <p:cNvSpPr txBox="1"/>
          <p:nvPr>
            <p:ph idx="12" type="sldNum"/>
          </p:nvPr>
        </p:nvSpPr>
        <p:spPr>
          <a:xfrm>
            <a:off x="11784461" y="13022496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hite 2" showMasterSp="0">
  <p:cSld name="Section Header White 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idx="1" type="body"/>
          </p:nvPr>
        </p:nvSpPr>
        <p:spPr>
          <a:xfrm>
            <a:off x="1461153" y="1298942"/>
            <a:ext cx="214617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abh-logo.png" id="56" name="Google Shape;5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7054" y="12715096"/>
            <a:ext cx="2286001" cy="50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37"/>
          <p:cNvCxnSpPr/>
          <p:nvPr/>
        </p:nvCxnSpPr>
        <p:spPr>
          <a:xfrm>
            <a:off x="-8105" y="12194678"/>
            <a:ext cx="24384000" cy="0"/>
          </a:xfrm>
          <a:prstGeom prst="straightConnector1">
            <a:avLst/>
          </a:prstGeom>
          <a:noFill/>
          <a:ln cap="flat" cmpd="sng" w="25400">
            <a:solidFill>
              <a:srgbClr val="C8D3E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8" name="Google Shape;58;p37"/>
          <p:cNvSpPr txBox="1"/>
          <p:nvPr>
            <p:ph idx="12" type="sldNum"/>
          </p:nvPr>
        </p:nvSpPr>
        <p:spPr>
          <a:xfrm>
            <a:off x="21871708" y="12785371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59" name="Google Shape;59;p37"/>
          <p:cNvSpPr txBox="1"/>
          <p:nvPr>
            <p:ph idx="2" type="body"/>
          </p:nvPr>
        </p:nvSpPr>
        <p:spPr>
          <a:xfrm>
            <a:off x="22227795" y="12785371"/>
            <a:ext cx="637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sz="2600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1" showMasterSp="0">
  <p:cSld name="Title and Content White 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/>
          <p:nvPr/>
        </p:nvSpPr>
        <p:spPr>
          <a:xfrm rot="-2700000">
            <a:off x="13222585" y="-320407"/>
            <a:ext cx="4502290" cy="2018648"/>
          </a:xfrm>
          <a:prstGeom prst="rect">
            <a:avLst/>
          </a:prstGeom>
          <a:solidFill>
            <a:srgbClr val="ECEFF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0"/>
              <a:buFont typeface="Helvetica Neue"/>
              <a:buNone/>
            </a:pPr>
            <a:r>
              <a:t/>
            </a:r>
            <a:endParaRPr b="0" i="0" sz="22000" u="none" cap="none" strike="noStrike">
              <a:solidFill>
                <a:srgbClr val="2228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38"/>
          <p:cNvGrpSpPr/>
          <p:nvPr/>
        </p:nvGrpSpPr>
        <p:grpSpPr>
          <a:xfrm>
            <a:off x="18893907" y="3394152"/>
            <a:ext cx="7374000" cy="7374000"/>
            <a:chOff x="0" y="0"/>
            <a:chExt cx="7374000" cy="7374000"/>
          </a:xfrm>
        </p:grpSpPr>
        <p:sp>
          <p:nvSpPr>
            <p:cNvPr id="63" name="Google Shape;63;p38"/>
            <p:cNvSpPr/>
            <p:nvPr/>
          </p:nvSpPr>
          <p:spPr>
            <a:xfrm>
              <a:off x="0" y="0"/>
              <a:ext cx="7374000" cy="7374000"/>
            </a:xfrm>
            <a:prstGeom prst="rect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8"/>
            <p:cNvSpPr/>
            <p:nvPr/>
          </p:nvSpPr>
          <p:spPr>
            <a:xfrm>
              <a:off x="1912263" y="1912263"/>
              <a:ext cx="3549600" cy="3549600"/>
            </a:xfrm>
            <a:prstGeom prst="rect">
              <a:avLst/>
            </a:prstGeom>
            <a:solidFill>
              <a:srgbClr val="F4F6FA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38"/>
          <p:cNvGrpSpPr/>
          <p:nvPr/>
        </p:nvGrpSpPr>
        <p:grpSpPr>
          <a:xfrm>
            <a:off x="-2307077" y="6954004"/>
            <a:ext cx="15175696" cy="4584600"/>
            <a:chOff x="0" y="0"/>
            <a:chExt cx="15175696" cy="4584600"/>
          </a:xfrm>
        </p:grpSpPr>
        <p:sp>
          <p:nvSpPr>
            <p:cNvPr id="66" name="Google Shape;66;p38"/>
            <p:cNvSpPr/>
            <p:nvPr/>
          </p:nvSpPr>
          <p:spPr>
            <a:xfrm>
              <a:off x="10591096" y="0"/>
              <a:ext cx="4584600" cy="4584600"/>
            </a:xfrm>
            <a:prstGeom prst="ellipse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8"/>
            <p:cNvSpPr/>
            <p:nvPr/>
          </p:nvSpPr>
          <p:spPr>
            <a:xfrm>
              <a:off x="5295548" y="0"/>
              <a:ext cx="4584600" cy="4584600"/>
            </a:xfrm>
            <a:prstGeom prst="ellipse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8"/>
            <p:cNvSpPr/>
            <p:nvPr/>
          </p:nvSpPr>
          <p:spPr>
            <a:xfrm>
              <a:off x="0" y="0"/>
              <a:ext cx="4584600" cy="4584600"/>
            </a:xfrm>
            <a:prstGeom prst="ellipse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38"/>
          <p:cNvSpPr txBox="1"/>
          <p:nvPr>
            <p:ph idx="1" type="body"/>
          </p:nvPr>
        </p:nvSpPr>
        <p:spPr>
          <a:xfrm>
            <a:off x="1461153" y="1298942"/>
            <a:ext cx="214617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abh-logo.png" id="70" name="Google Shape;70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7054" y="12715096"/>
            <a:ext cx="2286001" cy="50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38"/>
          <p:cNvCxnSpPr/>
          <p:nvPr/>
        </p:nvCxnSpPr>
        <p:spPr>
          <a:xfrm>
            <a:off x="-8105" y="12194678"/>
            <a:ext cx="24384000" cy="0"/>
          </a:xfrm>
          <a:prstGeom prst="straightConnector1">
            <a:avLst/>
          </a:prstGeom>
          <a:noFill/>
          <a:ln cap="flat" cmpd="sng" w="25400">
            <a:solidFill>
              <a:srgbClr val="C8D3E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2" name="Google Shape;72;p38"/>
          <p:cNvSpPr txBox="1"/>
          <p:nvPr>
            <p:ph idx="12" type="sldNum"/>
          </p:nvPr>
        </p:nvSpPr>
        <p:spPr>
          <a:xfrm>
            <a:off x="21871708" y="12785371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73" name="Google Shape;73;p38"/>
          <p:cNvSpPr txBox="1"/>
          <p:nvPr>
            <p:ph idx="2" type="body"/>
          </p:nvPr>
        </p:nvSpPr>
        <p:spPr>
          <a:xfrm>
            <a:off x="22227795" y="12785371"/>
            <a:ext cx="637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sz="2600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3" type="body"/>
          </p:nvPr>
        </p:nvSpPr>
        <p:spPr>
          <a:xfrm>
            <a:off x="1540086" y="5664145"/>
            <a:ext cx="213039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2" showMasterSp="0">
  <p:cSld name="Title and Content White 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9"/>
          <p:cNvSpPr txBox="1"/>
          <p:nvPr>
            <p:ph idx="1" type="body"/>
          </p:nvPr>
        </p:nvSpPr>
        <p:spPr>
          <a:xfrm>
            <a:off x="1461153" y="1298942"/>
            <a:ext cx="214617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abh-logo.png" id="77" name="Google Shape;7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7054" y="12715096"/>
            <a:ext cx="2286001" cy="50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39"/>
          <p:cNvCxnSpPr/>
          <p:nvPr/>
        </p:nvCxnSpPr>
        <p:spPr>
          <a:xfrm>
            <a:off x="-8105" y="12194678"/>
            <a:ext cx="24384000" cy="0"/>
          </a:xfrm>
          <a:prstGeom prst="straightConnector1">
            <a:avLst/>
          </a:prstGeom>
          <a:noFill/>
          <a:ln cap="flat" cmpd="sng" w="25400">
            <a:solidFill>
              <a:srgbClr val="C8D3E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9" name="Google Shape;79;p39"/>
          <p:cNvSpPr txBox="1"/>
          <p:nvPr>
            <p:ph idx="12" type="sldNum"/>
          </p:nvPr>
        </p:nvSpPr>
        <p:spPr>
          <a:xfrm>
            <a:off x="21871708" y="12785371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80" name="Google Shape;80;p39"/>
          <p:cNvSpPr txBox="1"/>
          <p:nvPr>
            <p:ph idx="2" type="body"/>
          </p:nvPr>
        </p:nvSpPr>
        <p:spPr>
          <a:xfrm>
            <a:off x="22227795" y="12785371"/>
            <a:ext cx="637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sz="2600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3" type="body"/>
          </p:nvPr>
        </p:nvSpPr>
        <p:spPr>
          <a:xfrm>
            <a:off x="1540086" y="5664145"/>
            <a:ext cx="213039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Content White 1" showMasterSp="0">
  <p:cSld name="Double Content White 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0"/>
          <p:cNvSpPr/>
          <p:nvPr/>
        </p:nvSpPr>
        <p:spPr>
          <a:xfrm rot="-2700000">
            <a:off x="13222585" y="-320407"/>
            <a:ext cx="4502290" cy="2018648"/>
          </a:xfrm>
          <a:prstGeom prst="rect">
            <a:avLst/>
          </a:prstGeom>
          <a:solidFill>
            <a:srgbClr val="ECEFF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0"/>
              <a:buFont typeface="Helvetica Neue"/>
              <a:buNone/>
            </a:pPr>
            <a:r>
              <a:t/>
            </a:r>
            <a:endParaRPr b="0" i="0" sz="22000" u="none" cap="none" strike="noStrike">
              <a:solidFill>
                <a:srgbClr val="2228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40"/>
          <p:cNvGrpSpPr/>
          <p:nvPr/>
        </p:nvGrpSpPr>
        <p:grpSpPr>
          <a:xfrm>
            <a:off x="18893907" y="3394152"/>
            <a:ext cx="7374000" cy="7374000"/>
            <a:chOff x="0" y="0"/>
            <a:chExt cx="7374000" cy="7374000"/>
          </a:xfrm>
        </p:grpSpPr>
        <p:sp>
          <p:nvSpPr>
            <p:cNvPr id="85" name="Google Shape;85;p40"/>
            <p:cNvSpPr/>
            <p:nvPr/>
          </p:nvSpPr>
          <p:spPr>
            <a:xfrm>
              <a:off x="0" y="0"/>
              <a:ext cx="7374000" cy="7374000"/>
            </a:xfrm>
            <a:prstGeom prst="rect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0"/>
            <p:cNvSpPr/>
            <p:nvPr/>
          </p:nvSpPr>
          <p:spPr>
            <a:xfrm>
              <a:off x="1912263" y="1912263"/>
              <a:ext cx="3549600" cy="3549600"/>
            </a:xfrm>
            <a:prstGeom prst="rect">
              <a:avLst/>
            </a:prstGeom>
            <a:solidFill>
              <a:srgbClr val="F4F6FA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40"/>
          <p:cNvGrpSpPr/>
          <p:nvPr/>
        </p:nvGrpSpPr>
        <p:grpSpPr>
          <a:xfrm>
            <a:off x="-2307077" y="6954004"/>
            <a:ext cx="15175696" cy="4584600"/>
            <a:chOff x="0" y="0"/>
            <a:chExt cx="15175696" cy="4584600"/>
          </a:xfrm>
        </p:grpSpPr>
        <p:sp>
          <p:nvSpPr>
            <p:cNvPr id="88" name="Google Shape;88;p40"/>
            <p:cNvSpPr/>
            <p:nvPr/>
          </p:nvSpPr>
          <p:spPr>
            <a:xfrm>
              <a:off x="10591096" y="0"/>
              <a:ext cx="4584600" cy="4584600"/>
            </a:xfrm>
            <a:prstGeom prst="ellipse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0"/>
            <p:cNvSpPr/>
            <p:nvPr/>
          </p:nvSpPr>
          <p:spPr>
            <a:xfrm>
              <a:off x="5295548" y="0"/>
              <a:ext cx="4584600" cy="4584600"/>
            </a:xfrm>
            <a:prstGeom prst="ellipse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0"/>
            <p:cNvSpPr/>
            <p:nvPr/>
          </p:nvSpPr>
          <p:spPr>
            <a:xfrm>
              <a:off x="0" y="0"/>
              <a:ext cx="4584600" cy="4584600"/>
            </a:xfrm>
            <a:prstGeom prst="ellipse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40"/>
          <p:cNvSpPr txBox="1"/>
          <p:nvPr>
            <p:ph idx="1" type="body"/>
          </p:nvPr>
        </p:nvSpPr>
        <p:spPr>
          <a:xfrm>
            <a:off x="1461153" y="1298942"/>
            <a:ext cx="214617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abh-logo.png" id="92" name="Google Shape;9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7054" y="12715096"/>
            <a:ext cx="2286001" cy="50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40"/>
          <p:cNvCxnSpPr/>
          <p:nvPr/>
        </p:nvCxnSpPr>
        <p:spPr>
          <a:xfrm>
            <a:off x="-8105" y="12194678"/>
            <a:ext cx="24384000" cy="0"/>
          </a:xfrm>
          <a:prstGeom prst="straightConnector1">
            <a:avLst/>
          </a:prstGeom>
          <a:noFill/>
          <a:ln cap="flat" cmpd="sng" w="25400">
            <a:solidFill>
              <a:srgbClr val="C8D3E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94" name="Google Shape;94;p40"/>
          <p:cNvSpPr txBox="1"/>
          <p:nvPr>
            <p:ph idx="12" type="sldNum"/>
          </p:nvPr>
        </p:nvSpPr>
        <p:spPr>
          <a:xfrm>
            <a:off x="21871708" y="12785371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95" name="Google Shape;95;p40"/>
          <p:cNvSpPr txBox="1"/>
          <p:nvPr>
            <p:ph idx="2" type="body"/>
          </p:nvPr>
        </p:nvSpPr>
        <p:spPr>
          <a:xfrm>
            <a:off x="22227795" y="12785371"/>
            <a:ext cx="637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sz="2600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96" name="Google Shape;96;p40"/>
          <p:cNvSpPr txBox="1"/>
          <p:nvPr>
            <p:ph idx="3" type="body"/>
          </p:nvPr>
        </p:nvSpPr>
        <p:spPr>
          <a:xfrm>
            <a:off x="12702261" y="4089345"/>
            <a:ext cx="10157700" cy="7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97" name="Google Shape;97;p40"/>
          <p:cNvSpPr txBox="1"/>
          <p:nvPr>
            <p:ph idx="4" type="body"/>
          </p:nvPr>
        </p:nvSpPr>
        <p:spPr>
          <a:xfrm>
            <a:off x="1526261" y="4089345"/>
            <a:ext cx="10157700" cy="6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4400"/>
              <a:buFont typeface="Arial"/>
              <a:buNone/>
              <a:defRPr sz="4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Content White 2" showMasterSp="0">
  <p:cSld name="Double Content White 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1"/>
          <p:cNvSpPr txBox="1"/>
          <p:nvPr>
            <p:ph idx="1" type="body"/>
          </p:nvPr>
        </p:nvSpPr>
        <p:spPr>
          <a:xfrm>
            <a:off x="1461153" y="1298942"/>
            <a:ext cx="214617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abh-logo.png" id="100" name="Google Shape;10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7054" y="12715096"/>
            <a:ext cx="2286001" cy="50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41"/>
          <p:cNvCxnSpPr/>
          <p:nvPr/>
        </p:nvCxnSpPr>
        <p:spPr>
          <a:xfrm>
            <a:off x="-8105" y="12194678"/>
            <a:ext cx="24384000" cy="0"/>
          </a:xfrm>
          <a:prstGeom prst="straightConnector1">
            <a:avLst/>
          </a:prstGeom>
          <a:noFill/>
          <a:ln cap="flat" cmpd="sng" w="25400">
            <a:solidFill>
              <a:srgbClr val="C8D3E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2" name="Google Shape;102;p41"/>
          <p:cNvSpPr txBox="1"/>
          <p:nvPr>
            <p:ph idx="12" type="sldNum"/>
          </p:nvPr>
        </p:nvSpPr>
        <p:spPr>
          <a:xfrm>
            <a:off x="21871708" y="12785371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103" name="Google Shape;103;p41"/>
          <p:cNvSpPr txBox="1"/>
          <p:nvPr>
            <p:ph idx="2" type="body"/>
          </p:nvPr>
        </p:nvSpPr>
        <p:spPr>
          <a:xfrm>
            <a:off x="22227795" y="12785371"/>
            <a:ext cx="637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sz="2600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41"/>
          <p:cNvSpPr txBox="1"/>
          <p:nvPr>
            <p:ph idx="3" type="body"/>
          </p:nvPr>
        </p:nvSpPr>
        <p:spPr>
          <a:xfrm>
            <a:off x="12702261" y="4089345"/>
            <a:ext cx="10157700" cy="7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105" name="Google Shape;105;p41"/>
          <p:cNvSpPr txBox="1"/>
          <p:nvPr>
            <p:ph idx="4" type="body"/>
          </p:nvPr>
        </p:nvSpPr>
        <p:spPr>
          <a:xfrm>
            <a:off x="1526261" y="4089345"/>
            <a:ext cx="10157700" cy="6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4400"/>
              <a:buFont typeface="Arial"/>
              <a:buNone/>
              <a:defRPr sz="4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 White 2" showMasterSp="0">
  <p:cSld name="Content and Image White 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2"/>
          <p:cNvSpPr txBox="1"/>
          <p:nvPr>
            <p:ph idx="1" type="body"/>
          </p:nvPr>
        </p:nvSpPr>
        <p:spPr>
          <a:xfrm>
            <a:off x="1461153" y="1298942"/>
            <a:ext cx="101577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abh-logo.png" id="108" name="Google Shape;10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7054" y="12715096"/>
            <a:ext cx="2286001" cy="50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42"/>
          <p:cNvCxnSpPr/>
          <p:nvPr/>
        </p:nvCxnSpPr>
        <p:spPr>
          <a:xfrm>
            <a:off x="-8105" y="12194678"/>
            <a:ext cx="24384000" cy="0"/>
          </a:xfrm>
          <a:prstGeom prst="straightConnector1">
            <a:avLst/>
          </a:prstGeom>
          <a:noFill/>
          <a:ln cap="flat" cmpd="sng" w="25400">
            <a:solidFill>
              <a:srgbClr val="C8D3E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0" name="Google Shape;110;p42"/>
          <p:cNvSpPr txBox="1"/>
          <p:nvPr>
            <p:ph idx="12" type="sldNum"/>
          </p:nvPr>
        </p:nvSpPr>
        <p:spPr>
          <a:xfrm>
            <a:off x="21871708" y="12785371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111" name="Google Shape;111;p42"/>
          <p:cNvSpPr txBox="1"/>
          <p:nvPr>
            <p:ph idx="2" type="body"/>
          </p:nvPr>
        </p:nvSpPr>
        <p:spPr>
          <a:xfrm>
            <a:off x="22227795" y="12785371"/>
            <a:ext cx="637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sz="2600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112" name="Google Shape;112;p42"/>
          <p:cNvSpPr txBox="1"/>
          <p:nvPr>
            <p:ph idx="3" type="body"/>
          </p:nvPr>
        </p:nvSpPr>
        <p:spPr>
          <a:xfrm>
            <a:off x="1526261" y="4089345"/>
            <a:ext cx="10157700" cy="6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4400"/>
              <a:buFont typeface="Arial"/>
              <a:buNone/>
              <a:defRPr sz="4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42"/>
          <p:cNvSpPr/>
          <p:nvPr>
            <p:ph idx="4" type="pic"/>
          </p:nvPr>
        </p:nvSpPr>
        <p:spPr>
          <a:xfrm>
            <a:off x="12710889" y="1873924"/>
            <a:ext cx="10157700" cy="949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6F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/>
          <p:nvPr/>
        </p:nvSpPr>
        <p:spPr>
          <a:xfrm rot="-2700000">
            <a:off x="13239519" y="-320407"/>
            <a:ext cx="4502290" cy="2018648"/>
          </a:xfrm>
          <a:prstGeom prst="rect">
            <a:avLst/>
          </a:prstGeom>
          <a:solidFill>
            <a:srgbClr val="ECEFF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0"/>
              <a:buFont typeface="Helvetica Neue"/>
              <a:buNone/>
            </a:pPr>
            <a:r>
              <a:t/>
            </a:r>
            <a:endParaRPr b="0" i="0" sz="22000" u="none" cap="none" strike="noStrike">
              <a:solidFill>
                <a:srgbClr val="2228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33"/>
          <p:cNvGrpSpPr/>
          <p:nvPr/>
        </p:nvGrpSpPr>
        <p:grpSpPr>
          <a:xfrm>
            <a:off x="18910841" y="3394152"/>
            <a:ext cx="7374000" cy="7374000"/>
            <a:chOff x="0" y="0"/>
            <a:chExt cx="7374000" cy="7374000"/>
          </a:xfrm>
        </p:grpSpPr>
        <p:sp>
          <p:nvSpPr>
            <p:cNvPr id="8" name="Google Shape;8;p33"/>
            <p:cNvSpPr/>
            <p:nvPr/>
          </p:nvSpPr>
          <p:spPr>
            <a:xfrm>
              <a:off x="0" y="0"/>
              <a:ext cx="7374000" cy="7374000"/>
            </a:xfrm>
            <a:prstGeom prst="rect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33"/>
            <p:cNvSpPr/>
            <p:nvPr/>
          </p:nvSpPr>
          <p:spPr>
            <a:xfrm>
              <a:off x="1912263" y="1912263"/>
              <a:ext cx="3549600" cy="3549600"/>
            </a:xfrm>
            <a:prstGeom prst="rect">
              <a:avLst/>
            </a:prstGeom>
            <a:solidFill>
              <a:srgbClr val="F4F6FA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Google Shape;10;p33"/>
          <p:cNvGrpSpPr/>
          <p:nvPr/>
        </p:nvGrpSpPr>
        <p:grpSpPr>
          <a:xfrm>
            <a:off x="-2290143" y="6954004"/>
            <a:ext cx="15175696" cy="4584600"/>
            <a:chOff x="0" y="0"/>
            <a:chExt cx="15175696" cy="4584600"/>
          </a:xfrm>
        </p:grpSpPr>
        <p:sp>
          <p:nvSpPr>
            <p:cNvPr id="11" name="Google Shape;11;p33"/>
            <p:cNvSpPr/>
            <p:nvPr/>
          </p:nvSpPr>
          <p:spPr>
            <a:xfrm>
              <a:off x="10591096" y="0"/>
              <a:ext cx="4584600" cy="4584600"/>
            </a:xfrm>
            <a:prstGeom prst="ellipse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3"/>
            <p:cNvSpPr/>
            <p:nvPr/>
          </p:nvSpPr>
          <p:spPr>
            <a:xfrm>
              <a:off x="5295548" y="0"/>
              <a:ext cx="4584600" cy="4584600"/>
            </a:xfrm>
            <a:prstGeom prst="ellipse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3"/>
            <p:cNvSpPr/>
            <p:nvPr/>
          </p:nvSpPr>
          <p:spPr>
            <a:xfrm>
              <a:off x="0" y="0"/>
              <a:ext cx="4584600" cy="4584600"/>
            </a:xfrm>
            <a:prstGeom prst="ellipse">
              <a:avLst/>
            </a:prstGeom>
            <a:solidFill>
              <a:srgbClr val="ECEFF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0"/>
                <a:buFont typeface="Helvetica Neue"/>
                <a:buNone/>
              </a:pPr>
              <a:r>
                <a:t/>
              </a:r>
              <a:endPara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bh-logo.png" id="14" name="Google Shape;14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65933" y="12715096"/>
            <a:ext cx="2286001" cy="50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3"/>
          <p:cNvSpPr txBox="1"/>
          <p:nvPr>
            <p:ph type="title"/>
          </p:nvPr>
        </p:nvSpPr>
        <p:spPr>
          <a:xfrm>
            <a:off x="1435096" y="1293259"/>
            <a:ext cx="21413100" cy="29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22000"/>
              <a:buFont typeface="Arial"/>
              <a:buNone/>
              <a:def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22000"/>
              <a:buFont typeface="Arial"/>
              <a:buNone/>
              <a:def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22000"/>
              <a:buFont typeface="Arial"/>
              <a:buNone/>
              <a:def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22000"/>
              <a:buFont typeface="Arial"/>
              <a:buNone/>
              <a:def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22000"/>
              <a:buFont typeface="Arial"/>
              <a:buNone/>
              <a:def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22000"/>
              <a:buFont typeface="Arial"/>
              <a:buNone/>
              <a:def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22000"/>
              <a:buFont typeface="Arial"/>
              <a:buNone/>
              <a:def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22000"/>
              <a:buFont typeface="Arial"/>
              <a:buNone/>
              <a:def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22000"/>
              <a:buFont typeface="Arial"/>
              <a:buNone/>
              <a:def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3"/>
          <p:cNvSpPr txBox="1"/>
          <p:nvPr>
            <p:ph idx="1" type="body"/>
          </p:nvPr>
        </p:nvSpPr>
        <p:spPr>
          <a:xfrm>
            <a:off x="1201342" y="7223190"/>
            <a:ext cx="219711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22000"/>
              <a:buFont typeface="Arial"/>
              <a:buNone/>
              <a:def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22000"/>
              <a:buFont typeface="Arial"/>
              <a:buNone/>
              <a:def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22000"/>
              <a:buFont typeface="Arial"/>
              <a:buNone/>
              <a:def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22000"/>
              <a:buFont typeface="Arial"/>
              <a:buNone/>
              <a:def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22000"/>
              <a:buFont typeface="Arial"/>
              <a:buNone/>
              <a:def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22000"/>
              <a:buFont typeface="Arial"/>
              <a:buNone/>
              <a:def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22000"/>
              <a:buFont typeface="Arial"/>
              <a:buNone/>
              <a:def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22000"/>
              <a:buFont typeface="Arial"/>
              <a:buNone/>
              <a:def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22000"/>
              <a:buFont typeface="Arial"/>
              <a:buNone/>
              <a:defRPr b="0" i="0" sz="22000" u="none" cap="none" strike="noStrike">
                <a:solidFill>
                  <a:srgbClr val="22283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3"/>
          <p:cNvSpPr txBox="1"/>
          <p:nvPr>
            <p:ph idx="12" type="sldNum"/>
          </p:nvPr>
        </p:nvSpPr>
        <p:spPr>
          <a:xfrm>
            <a:off x="11784461" y="13022496"/>
            <a:ext cx="40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90A2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"/>
          <p:cNvSpPr txBox="1"/>
          <p:nvPr>
            <p:ph idx="1" type="body"/>
          </p:nvPr>
        </p:nvSpPr>
        <p:spPr>
          <a:xfrm>
            <a:off x="1263449" y="2182075"/>
            <a:ext cx="21857100" cy="4535700"/>
          </a:xfrm>
          <a:prstGeom prst="rect">
            <a:avLst/>
          </a:prstGeom>
          <a:noFill/>
          <a:ln>
            <a:noFill/>
          </a:ln>
          <a:effectLst>
            <a:outerShdw blurRad="215900" rotWithShape="0">
              <a:srgbClr val="000000">
                <a:alpha val="8627"/>
              </a:srgbClr>
            </a:outerShdw>
          </a:effectLst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8000"/>
              <a:buFont typeface="Arial"/>
              <a:buNone/>
            </a:pPr>
            <a:r>
              <a:rPr b="1" sz="18000">
                <a:latin typeface="Roboto"/>
                <a:ea typeface="Roboto"/>
                <a:cs typeface="Roboto"/>
                <a:sym typeface="Roboto"/>
              </a:rPr>
              <a:t>POI Data Quality Analysis</a:t>
            </a:r>
            <a:endParaRPr b="1" sz="18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1"/>
          <p:cNvSpPr txBox="1"/>
          <p:nvPr>
            <p:ph idx="4" type="body"/>
          </p:nvPr>
        </p:nvSpPr>
        <p:spPr>
          <a:xfrm>
            <a:off x="1827736" y="10246650"/>
            <a:ext cx="78048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4000"/>
              <a:buFont typeface="Arial"/>
              <a:buNone/>
            </a:pPr>
            <a:r>
              <a:rPr sz="4300">
                <a:latin typeface="Roboto"/>
                <a:ea typeface="Roboto"/>
                <a:cs typeface="Roboto"/>
                <a:sym typeface="Roboto"/>
              </a:rPr>
              <a:t>Elmedina Ćiber</a:t>
            </a:r>
            <a:endParaRPr sz="4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40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9"/>
          <p:cNvSpPr txBox="1"/>
          <p:nvPr>
            <p:ph idx="1" type="body"/>
          </p:nvPr>
        </p:nvSpPr>
        <p:spPr>
          <a:xfrm>
            <a:off x="1461153" y="3345299"/>
            <a:ext cx="22036800" cy="25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6000"/>
              <a:buFont typeface="Arial"/>
              <a:buNone/>
            </a:pPr>
            <a:r>
              <a:rPr b="1" sz="16000">
                <a:latin typeface="Roboto"/>
                <a:ea typeface="Roboto"/>
                <a:cs typeface="Roboto"/>
                <a:sym typeface="Roboto"/>
              </a:rPr>
              <a:t>Unstandardized Data</a:t>
            </a:r>
            <a:endParaRPr b="1" sz="1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9"/>
          <p:cNvSpPr txBox="1"/>
          <p:nvPr>
            <p:ph idx="12" type="sldNum"/>
          </p:nvPr>
        </p:nvSpPr>
        <p:spPr>
          <a:xfrm>
            <a:off x="21538826" y="12715775"/>
            <a:ext cx="734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fld id="{00000000-1234-1234-1234-123412341234}" type="slidenum">
              <a:rPr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9"/>
          <p:cNvSpPr txBox="1"/>
          <p:nvPr>
            <p:ph idx="2" type="body"/>
          </p:nvPr>
        </p:nvSpPr>
        <p:spPr>
          <a:xfrm>
            <a:off x="22227795" y="12715772"/>
            <a:ext cx="734175" cy="50270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r>
              <a:rPr>
                <a:latin typeface="Arial"/>
                <a:ea typeface="Arial"/>
                <a:cs typeface="Arial"/>
                <a:sym typeface="Arial"/>
              </a:rPr>
              <a:t>/ </a:t>
            </a:r>
            <a:r>
              <a:rPr/>
              <a:t>21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0"/>
          <p:cNvSpPr txBox="1"/>
          <p:nvPr>
            <p:ph idx="1" type="body"/>
          </p:nvPr>
        </p:nvSpPr>
        <p:spPr>
          <a:xfrm>
            <a:off x="1434698" y="2422675"/>
            <a:ext cx="154563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</a:pPr>
            <a:r>
              <a:rPr b="1" sz="10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Unstandardized data</a:t>
            </a:r>
            <a:endParaRPr b="1" sz="10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10"/>
          <p:cNvSpPr txBox="1"/>
          <p:nvPr>
            <p:ph idx="12" type="sldNum"/>
          </p:nvPr>
        </p:nvSpPr>
        <p:spPr>
          <a:xfrm>
            <a:off x="21357177" y="12715775"/>
            <a:ext cx="915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fld id="{00000000-1234-1234-1234-123412341234}" type="slidenum">
              <a:rPr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0"/>
          <p:cNvSpPr txBox="1"/>
          <p:nvPr>
            <p:ph idx="2" type="body"/>
          </p:nvPr>
        </p:nvSpPr>
        <p:spPr>
          <a:xfrm>
            <a:off x="22227795" y="12715772"/>
            <a:ext cx="734175" cy="50270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r>
              <a:rPr>
                <a:latin typeface="Arial"/>
                <a:ea typeface="Arial"/>
                <a:cs typeface="Arial"/>
                <a:sym typeface="Arial"/>
              </a:rPr>
              <a:t>/ </a:t>
            </a:r>
            <a:r>
              <a:rPr/>
              <a:t>21</a:t>
            </a:r>
            <a:endParaRPr/>
          </a:p>
        </p:txBody>
      </p:sp>
      <p:sp>
        <p:nvSpPr>
          <p:cNvPr id="489" name="Google Shape;489;p10"/>
          <p:cNvSpPr txBox="1"/>
          <p:nvPr>
            <p:ph idx="3" type="body"/>
          </p:nvPr>
        </p:nvSpPr>
        <p:spPr>
          <a:xfrm>
            <a:off x="1434700" y="4382750"/>
            <a:ext cx="9436200" cy="3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-571500" lvl="0" marL="571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4400"/>
              <a:buFont typeface="Roboto"/>
              <a:buChar char="•"/>
            </a:pPr>
            <a:r>
              <a: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columns checked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•"/>
            </a:pPr>
            <a:r>
              <a: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Found in: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Name</a:t>
            </a:r>
            <a:endParaRPr sz="4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Address</a:t>
            </a:r>
            <a:endParaRPr sz="4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90" name="Google Shape;490;p10"/>
          <p:cNvGraphicFramePr/>
          <p:nvPr/>
        </p:nvGraphicFramePr>
        <p:xfrm>
          <a:off x="10549825" y="425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{B6144FFE-C6A5-4887-966E-3074E1DE76F4}</a:tableStyleId>
              </a:tblPr>
              <a:tblGrid>
                <a:gridCol w="7338175"/>
                <a:gridCol w="5880575"/>
              </a:tblGrid>
              <a:tr h="112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200"/>
                        <a:buFont typeface="Arial"/>
                        <a:buNone/>
                      </a:pPr>
                      <a:r>
                        <a:rPr sz="4200" u="none" cap="none" strike="noStrike"/>
                        <a:t>Name</a:t>
                      </a:r>
                      <a:endParaRPr sz="4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200"/>
                        <a:buFont typeface="Arial"/>
                        <a:buNone/>
                      </a:pPr>
                      <a:r>
                        <a:rPr sz="4200" u="none" cap="none" strike="noStrike"/>
                        <a:t>Address</a:t>
                      </a:r>
                      <a:endParaRPr sz="4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53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200"/>
                        <a:buFont typeface="Arial"/>
                        <a:buNone/>
                      </a:pPr>
                      <a:r>
                        <a:rPr b="1" sz="4200" u="none" cap="none" strike="noStrike"/>
                        <a:t>Norman's Ice Cream and Freezes</a:t>
                      </a:r>
                      <a:endParaRPr b="1" sz="4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200"/>
                        <a:buFont typeface="Arial"/>
                        <a:buNone/>
                      </a:pPr>
                      <a:r>
                        <a:rPr sz="4200" u="none" cap="none" strike="noStrike"/>
                        <a:t>2801 Leavenworth St</a:t>
                      </a:r>
                      <a:endParaRPr sz="4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200"/>
                        <a:buFont typeface="Arial"/>
                        <a:buNone/>
                      </a:pPr>
                      <a:r>
                        <a:rPr b="1" sz="4200" u="none" cap="none" strike="noStrike"/>
                        <a:t>CHARLIE'S DELI CAFE</a:t>
                      </a:r>
                      <a:endParaRPr b="1" sz="4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200"/>
                        <a:buFont typeface="Arial"/>
                        <a:buNone/>
                      </a:pPr>
                      <a:r>
                        <a:rPr sz="4200" u="none" cap="none" strike="noStrike"/>
                        <a:t>3202 FOLSOM St</a:t>
                      </a:r>
                      <a:endParaRPr sz="4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1" name="Google Shape;491;p10"/>
          <p:cNvGraphicFramePr/>
          <p:nvPr/>
        </p:nvGraphicFramePr>
        <p:xfrm>
          <a:off x="8214650" y="811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{B6144FFE-C6A5-4887-966E-3074E1DE76F4}</a:tableStyleId>
              </a:tblPr>
              <a:tblGrid>
                <a:gridCol w="6045775"/>
                <a:gridCol w="5290625"/>
                <a:gridCol w="4310425"/>
              </a:tblGrid>
              <a:tr h="13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Name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Address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City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40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BUS STOP PIZZA #1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b="1" sz="4400" u="none" cap="none" strike="noStrike"/>
                        <a:t>Divisadero St</a:t>
                      </a:r>
                      <a:endParaRPr b="1"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San Francisco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8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Garden of Eden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b="1" sz="4400" u="none" cap="none" strike="noStrike"/>
                        <a:t>340 PO BOX</a:t>
                      </a:r>
                      <a:endParaRPr b="1"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San Francisco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92" name="Google Shape;492;p10"/>
          <p:cNvSpPr/>
          <p:nvPr/>
        </p:nvSpPr>
        <p:spPr>
          <a:xfrm>
            <a:off x="3719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0"/>
          <p:cNvSpPr txBox="1"/>
          <p:nvPr/>
        </p:nvSpPr>
        <p:spPr>
          <a:xfrm>
            <a:off x="3322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6675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0"/>
          <p:cNvSpPr txBox="1"/>
          <p:nvPr/>
        </p:nvSpPr>
        <p:spPr>
          <a:xfrm>
            <a:off x="6279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Initial analysis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9632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00ADB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0"/>
          <p:cNvSpPr txBox="1"/>
          <p:nvPr/>
        </p:nvSpPr>
        <p:spPr>
          <a:xfrm>
            <a:off x="9235500" y="528050"/>
            <a:ext cx="3073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Unstandardized data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12588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0"/>
          <p:cNvSpPr txBox="1"/>
          <p:nvPr/>
        </p:nvSpPr>
        <p:spPr>
          <a:xfrm>
            <a:off x="12192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15545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0"/>
          <p:cNvSpPr txBox="1"/>
          <p:nvPr/>
        </p:nvSpPr>
        <p:spPr>
          <a:xfrm>
            <a:off x="15148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18501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0"/>
          <p:cNvSpPr txBox="1"/>
          <p:nvPr/>
        </p:nvSpPr>
        <p:spPr>
          <a:xfrm>
            <a:off x="18105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Internship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b09bf0774f_0_42"/>
          <p:cNvSpPr txBox="1"/>
          <p:nvPr>
            <p:ph idx="1" type="body"/>
          </p:nvPr>
        </p:nvSpPr>
        <p:spPr>
          <a:xfrm>
            <a:off x="1487623" y="1986875"/>
            <a:ext cx="154563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</a:pPr>
            <a:r>
              <a:rPr b="1" sz="10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Unstandardized data</a:t>
            </a:r>
            <a:endParaRPr b="1" sz="10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g2b09bf0774f_0_42"/>
          <p:cNvSpPr txBox="1"/>
          <p:nvPr>
            <p:ph idx="12" type="sldNum"/>
          </p:nvPr>
        </p:nvSpPr>
        <p:spPr>
          <a:xfrm>
            <a:off x="21357177" y="12715775"/>
            <a:ext cx="915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fld id="{00000000-1234-1234-1234-123412341234}" type="slidenum">
              <a:rPr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2b09bf0774f_0_42"/>
          <p:cNvSpPr txBox="1"/>
          <p:nvPr>
            <p:ph idx="2" type="body"/>
          </p:nvPr>
        </p:nvSpPr>
        <p:spPr>
          <a:xfrm>
            <a:off x="22227795" y="12715772"/>
            <a:ext cx="734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r>
              <a:rPr>
                <a:latin typeface="Arial"/>
                <a:ea typeface="Arial"/>
                <a:cs typeface="Arial"/>
                <a:sym typeface="Arial"/>
              </a:rPr>
              <a:t>/ </a:t>
            </a:r>
            <a:r>
              <a:rPr/>
              <a:t>21</a:t>
            </a:r>
            <a:endParaRPr/>
          </a:p>
        </p:txBody>
      </p:sp>
      <p:sp>
        <p:nvSpPr>
          <p:cNvPr id="511" name="Google Shape;511;g2b09bf0774f_0_42"/>
          <p:cNvSpPr txBox="1"/>
          <p:nvPr>
            <p:ph idx="3" type="body"/>
          </p:nvPr>
        </p:nvSpPr>
        <p:spPr>
          <a:xfrm>
            <a:off x="1683650" y="3564000"/>
            <a:ext cx="9436200" cy="83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-4572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•"/>
            </a:pPr>
            <a:r>
              <a: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Found in: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City: </a:t>
            </a:r>
            <a:endParaRPr sz="4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 San Francisco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 SF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State:</a:t>
            </a:r>
            <a:endParaRPr sz="4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3" marL="18288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~California</a:t>
            </a:r>
            <a:endParaRPr sz="4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3" marL="18288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 CA</a:t>
            </a:r>
            <a:endParaRPr sz="4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3" marL="18288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~IL</a:t>
            </a:r>
            <a:endParaRPr sz="4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0" lvl="0" marL="13716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-"/>
            </a:pPr>
            <a:r>
              <a: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Phone number</a:t>
            </a:r>
            <a:endParaRPr sz="4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g2b09bf0774f_0_42"/>
          <p:cNvSpPr/>
          <p:nvPr/>
        </p:nvSpPr>
        <p:spPr>
          <a:xfrm>
            <a:off x="3719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2b09bf0774f_0_42"/>
          <p:cNvSpPr txBox="1"/>
          <p:nvPr/>
        </p:nvSpPr>
        <p:spPr>
          <a:xfrm>
            <a:off x="3322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2b09bf0774f_0_42"/>
          <p:cNvSpPr/>
          <p:nvPr/>
        </p:nvSpPr>
        <p:spPr>
          <a:xfrm>
            <a:off x="6675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2b09bf0774f_0_42"/>
          <p:cNvSpPr txBox="1"/>
          <p:nvPr/>
        </p:nvSpPr>
        <p:spPr>
          <a:xfrm>
            <a:off x="6279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Initial analysis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2b09bf0774f_0_42"/>
          <p:cNvSpPr/>
          <p:nvPr/>
        </p:nvSpPr>
        <p:spPr>
          <a:xfrm>
            <a:off x="9632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00ADB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2b09bf0774f_0_42"/>
          <p:cNvSpPr txBox="1"/>
          <p:nvPr/>
        </p:nvSpPr>
        <p:spPr>
          <a:xfrm>
            <a:off x="9235500" y="528050"/>
            <a:ext cx="3073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Unstandardized data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2b09bf0774f_0_42"/>
          <p:cNvSpPr/>
          <p:nvPr/>
        </p:nvSpPr>
        <p:spPr>
          <a:xfrm>
            <a:off x="12588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2b09bf0774f_0_42"/>
          <p:cNvSpPr txBox="1"/>
          <p:nvPr/>
        </p:nvSpPr>
        <p:spPr>
          <a:xfrm>
            <a:off x="12192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2b09bf0774f_0_42"/>
          <p:cNvSpPr/>
          <p:nvPr/>
        </p:nvSpPr>
        <p:spPr>
          <a:xfrm>
            <a:off x="15545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2b09bf0774f_0_42"/>
          <p:cNvSpPr txBox="1"/>
          <p:nvPr/>
        </p:nvSpPr>
        <p:spPr>
          <a:xfrm>
            <a:off x="15148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2b09bf0774f_0_42"/>
          <p:cNvSpPr/>
          <p:nvPr/>
        </p:nvSpPr>
        <p:spPr>
          <a:xfrm>
            <a:off x="18501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2b09bf0774f_0_42"/>
          <p:cNvSpPr txBox="1"/>
          <p:nvPr/>
        </p:nvSpPr>
        <p:spPr>
          <a:xfrm>
            <a:off x="18105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Internship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4" name="Google Shape;524;g2b09bf0774f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2700" y="4226025"/>
            <a:ext cx="12188100" cy="70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1"/>
          <p:cNvSpPr txBox="1"/>
          <p:nvPr>
            <p:ph idx="1" type="body"/>
          </p:nvPr>
        </p:nvSpPr>
        <p:spPr>
          <a:xfrm>
            <a:off x="1413547" y="2148300"/>
            <a:ext cx="218685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0000"/>
              <a:buFont typeface="Arial"/>
              <a:buNone/>
            </a:pPr>
            <a:r>
              <a:rPr b="1" sz="10000">
                <a:latin typeface="Roboto"/>
                <a:ea typeface="Roboto"/>
                <a:cs typeface="Roboto"/>
                <a:sym typeface="Roboto"/>
              </a:rPr>
              <a:t>Suspicious data - coordinates</a:t>
            </a:r>
            <a:endParaRPr b="1" sz="10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11"/>
          <p:cNvSpPr txBox="1"/>
          <p:nvPr>
            <p:ph idx="12" type="sldNum"/>
          </p:nvPr>
        </p:nvSpPr>
        <p:spPr>
          <a:xfrm>
            <a:off x="21538826" y="12715775"/>
            <a:ext cx="734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fld id="{00000000-1234-1234-1234-123412341234}" type="slidenum">
              <a:rPr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1"/>
          <p:cNvSpPr txBox="1"/>
          <p:nvPr>
            <p:ph idx="2" type="body"/>
          </p:nvPr>
        </p:nvSpPr>
        <p:spPr>
          <a:xfrm>
            <a:off x="22227795" y="12715772"/>
            <a:ext cx="734175" cy="50270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r>
              <a:rPr>
                <a:latin typeface="Arial"/>
                <a:ea typeface="Arial"/>
                <a:cs typeface="Arial"/>
                <a:sym typeface="Arial"/>
              </a:rPr>
              <a:t>/ </a:t>
            </a:r>
            <a:r>
              <a:rPr/>
              <a:t>21</a:t>
            </a:r>
            <a:endParaRPr/>
          </a:p>
        </p:txBody>
      </p:sp>
      <p:pic>
        <p:nvPicPr>
          <p:cNvPr id="532" name="Google Shape;532;p11"/>
          <p:cNvPicPr preferRelativeResize="0"/>
          <p:nvPr/>
        </p:nvPicPr>
        <p:blipFill rotWithShape="1">
          <a:blip r:embed="rId3">
            <a:alphaModFix/>
          </a:blip>
          <a:srcRect b="0" l="22815" r="0" t="0"/>
          <a:stretch/>
        </p:blipFill>
        <p:spPr>
          <a:xfrm>
            <a:off x="1101950" y="4152850"/>
            <a:ext cx="11708575" cy="70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57000" y="4152850"/>
            <a:ext cx="9925050" cy="70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11"/>
          <p:cNvSpPr/>
          <p:nvPr/>
        </p:nvSpPr>
        <p:spPr>
          <a:xfrm>
            <a:off x="3719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1"/>
          <p:cNvSpPr txBox="1"/>
          <p:nvPr/>
        </p:nvSpPr>
        <p:spPr>
          <a:xfrm>
            <a:off x="3322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1"/>
          <p:cNvSpPr/>
          <p:nvPr/>
        </p:nvSpPr>
        <p:spPr>
          <a:xfrm>
            <a:off x="6675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1"/>
          <p:cNvSpPr txBox="1"/>
          <p:nvPr/>
        </p:nvSpPr>
        <p:spPr>
          <a:xfrm>
            <a:off x="6279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Initial analysis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1"/>
          <p:cNvSpPr/>
          <p:nvPr/>
        </p:nvSpPr>
        <p:spPr>
          <a:xfrm>
            <a:off x="9632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00ADB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1"/>
          <p:cNvSpPr txBox="1"/>
          <p:nvPr/>
        </p:nvSpPr>
        <p:spPr>
          <a:xfrm>
            <a:off x="9235500" y="528050"/>
            <a:ext cx="3073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Unstandardized data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1"/>
          <p:cNvSpPr/>
          <p:nvPr/>
        </p:nvSpPr>
        <p:spPr>
          <a:xfrm>
            <a:off x="12588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1"/>
          <p:cNvSpPr txBox="1"/>
          <p:nvPr/>
        </p:nvSpPr>
        <p:spPr>
          <a:xfrm>
            <a:off x="12192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1"/>
          <p:cNvSpPr/>
          <p:nvPr/>
        </p:nvSpPr>
        <p:spPr>
          <a:xfrm>
            <a:off x="15545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1"/>
          <p:cNvSpPr txBox="1"/>
          <p:nvPr/>
        </p:nvSpPr>
        <p:spPr>
          <a:xfrm>
            <a:off x="15148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1"/>
          <p:cNvSpPr/>
          <p:nvPr/>
        </p:nvSpPr>
        <p:spPr>
          <a:xfrm>
            <a:off x="18501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1"/>
          <p:cNvSpPr txBox="1"/>
          <p:nvPr/>
        </p:nvSpPr>
        <p:spPr>
          <a:xfrm>
            <a:off x="18105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Internship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2"/>
          <p:cNvSpPr txBox="1"/>
          <p:nvPr>
            <p:ph idx="1" type="body"/>
          </p:nvPr>
        </p:nvSpPr>
        <p:spPr>
          <a:xfrm>
            <a:off x="1461153" y="3345299"/>
            <a:ext cx="220368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6000"/>
              <a:buFont typeface="Arial"/>
              <a:buNone/>
            </a:pPr>
            <a:r>
              <a:rPr b="1" sz="16000">
                <a:latin typeface="Roboto"/>
                <a:ea typeface="Roboto"/>
                <a:cs typeface="Roboto"/>
                <a:sym typeface="Roboto"/>
              </a:rPr>
              <a:t>Data Classification</a:t>
            </a:r>
            <a:endParaRPr b="1" sz="1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12"/>
          <p:cNvSpPr txBox="1"/>
          <p:nvPr>
            <p:ph idx="12" type="sldNum"/>
          </p:nvPr>
        </p:nvSpPr>
        <p:spPr>
          <a:xfrm>
            <a:off x="20775079" y="12715775"/>
            <a:ext cx="1497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fld id="{00000000-1234-1234-1234-123412341234}" type="slidenum">
              <a:rPr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2"/>
          <p:cNvSpPr txBox="1"/>
          <p:nvPr>
            <p:ph idx="2" type="body"/>
          </p:nvPr>
        </p:nvSpPr>
        <p:spPr>
          <a:xfrm>
            <a:off x="22227795" y="12715772"/>
            <a:ext cx="734175" cy="50270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r>
              <a:rPr>
                <a:latin typeface="Arial"/>
                <a:ea typeface="Arial"/>
                <a:cs typeface="Arial"/>
                <a:sym typeface="Arial"/>
              </a:rPr>
              <a:t>/ </a:t>
            </a:r>
            <a:r>
              <a:rPr/>
              <a:t>21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5"/>
          <p:cNvSpPr txBox="1"/>
          <p:nvPr>
            <p:ph idx="1" type="body"/>
          </p:nvPr>
        </p:nvSpPr>
        <p:spPr>
          <a:xfrm>
            <a:off x="1461153" y="2119142"/>
            <a:ext cx="101577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0000"/>
              <a:buFont typeface="Arial"/>
              <a:buNone/>
            </a:pPr>
            <a:r>
              <a:rPr b="1" sz="10000">
                <a:latin typeface="Roboto"/>
                <a:ea typeface="Roboto"/>
                <a:cs typeface="Roboto"/>
                <a:sym typeface="Roboto"/>
              </a:rPr>
              <a:t>Filtering criteria</a:t>
            </a:r>
            <a:r>
              <a:rPr b="1" sz="10000">
                <a:solidFill>
                  <a:srgbClr val="00ADB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0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15"/>
          <p:cNvSpPr txBox="1"/>
          <p:nvPr>
            <p:ph idx="12" type="sldNum"/>
          </p:nvPr>
        </p:nvSpPr>
        <p:spPr>
          <a:xfrm>
            <a:off x="21538902" y="12715775"/>
            <a:ext cx="734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fld id="{00000000-1234-1234-1234-123412341234}" type="slidenum">
              <a:rPr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5"/>
          <p:cNvSpPr txBox="1"/>
          <p:nvPr>
            <p:ph idx="2" type="body"/>
          </p:nvPr>
        </p:nvSpPr>
        <p:spPr>
          <a:xfrm>
            <a:off x="22227795" y="12715772"/>
            <a:ext cx="734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r>
              <a:rPr>
                <a:latin typeface="Arial"/>
                <a:ea typeface="Arial"/>
                <a:cs typeface="Arial"/>
                <a:sym typeface="Arial"/>
              </a:rPr>
              <a:t>/ </a:t>
            </a:r>
            <a:r>
              <a:rPr/>
              <a:t>21</a:t>
            </a:r>
            <a:endParaRPr/>
          </a:p>
        </p:txBody>
      </p:sp>
      <p:sp>
        <p:nvSpPr>
          <p:cNvPr id="560" name="Google Shape;560;p15"/>
          <p:cNvSpPr txBox="1"/>
          <p:nvPr>
            <p:ph idx="3" type="body"/>
          </p:nvPr>
        </p:nvSpPr>
        <p:spPr>
          <a:xfrm>
            <a:off x="1461150" y="3946675"/>
            <a:ext cx="9268200" cy="87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-457200" lvl="0" marL="4572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4400"/>
              <a:buFont typeface="Roboto"/>
              <a:buChar char="•"/>
            </a:pPr>
            <a:r>
              <a:rPr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Filtered out duplicate POIs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4400"/>
              <a:buFont typeface="Roboto"/>
              <a:buChar char="•"/>
            </a:pPr>
            <a:r>
              <a:rPr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Inspection attributes and risk not taken into account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4400"/>
              <a:buFont typeface="Roboto"/>
              <a:buChar char="-"/>
            </a:pPr>
            <a:r>
              <a:rPr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Not crucial for task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4400"/>
              <a:buFont typeface="Roboto"/>
              <a:buChar char="-"/>
            </a:pPr>
            <a:r>
              <a:rPr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Inspection scores change over time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4400"/>
              <a:buFont typeface="Roboto"/>
              <a:buChar char="•"/>
            </a:pPr>
            <a:r>
              <a:rPr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Low quality: missing key information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1" name="Google Shape;56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9625" y="4541550"/>
            <a:ext cx="12806050" cy="26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15"/>
          <p:cNvSpPr/>
          <p:nvPr/>
        </p:nvSpPr>
        <p:spPr>
          <a:xfrm>
            <a:off x="3719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5"/>
          <p:cNvSpPr txBox="1"/>
          <p:nvPr/>
        </p:nvSpPr>
        <p:spPr>
          <a:xfrm>
            <a:off x="3322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5"/>
          <p:cNvSpPr/>
          <p:nvPr/>
        </p:nvSpPr>
        <p:spPr>
          <a:xfrm>
            <a:off x="6675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5"/>
          <p:cNvSpPr txBox="1"/>
          <p:nvPr/>
        </p:nvSpPr>
        <p:spPr>
          <a:xfrm>
            <a:off x="6279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Initial analysis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5"/>
          <p:cNvSpPr/>
          <p:nvPr/>
        </p:nvSpPr>
        <p:spPr>
          <a:xfrm>
            <a:off x="9632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5"/>
          <p:cNvSpPr txBox="1"/>
          <p:nvPr/>
        </p:nvSpPr>
        <p:spPr>
          <a:xfrm>
            <a:off x="9235500" y="528050"/>
            <a:ext cx="3073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Unstandardized data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5"/>
          <p:cNvSpPr/>
          <p:nvPr/>
        </p:nvSpPr>
        <p:spPr>
          <a:xfrm>
            <a:off x="12588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00ADB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5"/>
          <p:cNvSpPr txBox="1"/>
          <p:nvPr/>
        </p:nvSpPr>
        <p:spPr>
          <a:xfrm>
            <a:off x="12192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5"/>
          <p:cNvSpPr/>
          <p:nvPr/>
        </p:nvSpPr>
        <p:spPr>
          <a:xfrm>
            <a:off x="15545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5"/>
          <p:cNvSpPr txBox="1"/>
          <p:nvPr/>
        </p:nvSpPr>
        <p:spPr>
          <a:xfrm>
            <a:off x="15148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5"/>
          <p:cNvSpPr/>
          <p:nvPr/>
        </p:nvSpPr>
        <p:spPr>
          <a:xfrm>
            <a:off x="18501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5"/>
          <p:cNvSpPr txBox="1"/>
          <p:nvPr/>
        </p:nvSpPr>
        <p:spPr>
          <a:xfrm>
            <a:off x="18105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Internship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6"/>
          <p:cNvSpPr txBox="1"/>
          <p:nvPr>
            <p:ph idx="12" type="sldNum"/>
          </p:nvPr>
        </p:nvSpPr>
        <p:spPr>
          <a:xfrm>
            <a:off x="21538826" y="12715775"/>
            <a:ext cx="734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fld id="{00000000-1234-1234-1234-123412341234}" type="slidenum">
              <a:rPr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6"/>
          <p:cNvSpPr txBox="1"/>
          <p:nvPr>
            <p:ph idx="2" type="body"/>
          </p:nvPr>
        </p:nvSpPr>
        <p:spPr>
          <a:xfrm>
            <a:off x="22227795" y="12715772"/>
            <a:ext cx="734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r>
              <a:rPr>
                <a:latin typeface="Arial"/>
                <a:ea typeface="Arial"/>
                <a:cs typeface="Arial"/>
                <a:sym typeface="Arial"/>
              </a:rPr>
              <a:t>/ </a:t>
            </a:r>
            <a:r>
              <a:rPr/>
              <a:t>21</a:t>
            </a:r>
            <a:endParaRPr/>
          </a:p>
        </p:txBody>
      </p:sp>
      <p:pic>
        <p:nvPicPr>
          <p:cNvPr id="580" name="Google Shape;5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6884" y="3766400"/>
            <a:ext cx="12713017" cy="390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16"/>
          <p:cNvSpPr txBox="1"/>
          <p:nvPr/>
        </p:nvSpPr>
        <p:spPr>
          <a:xfrm>
            <a:off x="1276800" y="4036625"/>
            <a:ext cx="9360600" cy="76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57200" lvl="0" marL="457200" marR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4400"/>
              <a:buFont typeface="Roboto"/>
              <a:buChar char="•"/>
            </a:pPr>
            <a:r>
              <a:rPr b="0" i="0" sz="4400" u="none" cap="none" strike="noStrike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Medium quality: minor issues</a:t>
            </a:r>
            <a:endParaRPr b="0" i="0" sz="44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4400"/>
              <a:buFont typeface="Roboto"/>
              <a:buChar char="-"/>
            </a:pPr>
            <a:r>
              <a:rPr b="0" i="0" sz="4400" u="none" cap="none" strike="noStrike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Missing/incorrect coordinates</a:t>
            </a:r>
            <a:endParaRPr b="0" i="0" sz="44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4400"/>
              <a:buFont typeface="Roboto"/>
              <a:buChar char="-"/>
            </a:pPr>
            <a:r>
              <a:rPr b="0" i="0" sz="4400" u="none" cap="none" strike="noStrike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State Illinois</a:t>
            </a:r>
            <a:endParaRPr b="0" i="0" sz="44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4400"/>
              <a:buFont typeface="Roboto"/>
              <a:buChar char="-"/>
            </a:pPr>
            <a:r>
              <a:rPr b="0" i="0" sz="4400" u="none" cap="none" strike="noStrike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Vague address</a:t>
            </a:r>
            <a:endParaRPr b="0" i="0" sz="44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4400"/>
              <a:buFont typeface="Roboto"/>
              <a:buChar char="-"/>
            </a:pPr>
            <a:r>
              <a:rPr b="0" i="0" sz="4400" u="none" cap="none" strike="noStrike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Unstandardized zipcode</a:t>
            </a:r>
            <a:endParaRPr b="0" i="0" sz="44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4400"/>
              <a:buFont typeface="Roboto"/>
              <a:buChar char="-"/>
            </a:pPr>
            <a:r>
              <a:rPr b="0" i="0" sz="4400" u="none" cap="none" strike="noStrike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Missing/unstandardized phone number</a:t>
            </a:r>
            <a:endParaRPr b="0" i="0" sz="44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marR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4400"/>
              <a:buFont typeface="Roboto"/>
              <a:buChar char="•"/>
            </a:pPr>
            <a:r>
              <a:rPr b="0" i="0" sz="4400" u="none" cap="none" strike="noStrike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High quality: complete data</a:t>
            </a:r>
            <a:endParaRPr b="0" i="0" sz="4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16"/>
          <p:cNvSpPr txBox="1"/>
          <p:nvPr>
            <p:ph idx="1" type="body"/>
          </p:nvPr>
        </p:nvSpPr>
        <p:spPr>
          <a:xfrm>
            <a:off x="1276803" y="2119142"/>
            <a:ext cx="101577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0000"/>
              <a:buFont typeface="Arial"/>
              <a:buNone/>
            </a:pPr>
            <a:r>
              <a:rPr b="1" sz="10000">
                <a:latin typeface="Roboto"/>
                <a:ea typeface="Roboto"/>
                <a:cs typeface="Roboto"/>
                <a:sym typeface="Roboto"/>
              </a:rPr>
              <a:t>Filtering criteria</a:t>
            </a:r>
            <a:r>
              <a:rPr b="1" sz="10000">
                <a:solidFill>
                  <a:srgbClr val="00ADB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0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16"/>
          <p:cNvSpPr/>
          <p:nvPr/>
        </p:nvSpPr>
        <p:spPr>
          <a:xfrm>
            <a:off x="3719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6"/>
          <p:cNvSpPr txBox="1"/>
          <p:nvPr/>
        </p:nvSpPr>
        <p:spPr>
          <a:xfrm>
            <a:off x="3322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6"/>
          <p:cNvSpPr/>
          <p:nvPr/>
        </p:nvSpPr>
        <p:spPr>
          <a:xfrm>
            <a:off x="6675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6"/>
          <p:cNvSpPr txBox="1"/>
          <p:nvPr/>
        </p:nvSpPr>
        <p:spPr>
          <a:xfrm>
            <a:off x="6279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Initial analysis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6"/>
          <p:cNvSpPr/>
          <p:nvPr/>
        </p:nvSpPr>
        <p:spPr>
          <a:xfrm>
            <a:off x="9632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6"/>
          <p:cNvSpPr txBox="1"/>
          <p:nvPr/>
        </p:nvSpPr>
        <p:spPr>
          <a:xfrm>
            <a:off x="9235500" y="528050"/>
            <a:ext cx="3073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Unstandardized data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6"/>
          <p:cNvSpPr/>
          <p:nvPr/>
        </p:nvSpPr>
        <p:spPr>
          <a:xfrm>
            <a:off x="12588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00ADB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6"/>
          <p:cNvSpPr txBox="1"/>
          <p:nvPr/>
        </p:nvSpPr>
        <p:spPr>
          <a:xfrm>
            <a:off x="12192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6"/>
          <p:cNvSpPr/>
          <p:nvPr/>
        </p:nvSpPr>
        <p:spPr>
          <a:xfrm>
            <a:off x="15545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6"/>
          <p:cNvSpPr txBox="1"/>
          <p:nvPr/>
        </p:nvSpPr>
        <p:spPr>
          <a:xfrm>
            <a:off x="15148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6"/>
          <p:cNvSpPr/>
          <p:nvPr/>
        </p:nvSpPr>
        <p:spPr>
          <a:xfrm>
            <a:off x="18501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6"/>
          <p:cNvSpPr txBox="1"/>
          <p:nvPr/>
        </p:nvSpPr>
        <p:spPr>
          <a:xfrm>
            <a:off x="18105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Internship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5" name="Google Shape;59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3175" y="8467825"/>
            <a:ext cx="13300426" cy="22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7"/>
          <p:cNvSpPr txBox="1"/>
          <p:nvPr>
            <p:ph idx="1" type="body"/>
          </p:nvPr>
        </p:nvSpPr>
        <p:spPr>
          <a:xfrm>
            <a:off x="1526249" y="2039775"/>
            <a:ext cx="163584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0000"/>
              <a:buFont typeface="Arial"/>
              <a:buNone/>
            </a:pPr>
            <a:r>
              <a:rPr b="1" sz="10000">
                <a:latin typeface="Roboto"/>
                <a:ea typeface="Roboto"/>
                <a:cs typeface="Roboto"/>
                <a:sym typeface="Roboto"/>
              </a:rPr>
              <a:t>Classification summary</a:t>
            </a:r>
            <a:endParaRPr b="1" sz="10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17"/>
          <p:cNvSpPr txBox="1"/>
          <p:nvPr>
            <p:ph idx="12" type="sldNum"/>
          </p:nvPr>
        </p:nvSpPr>
        <p:spPr>
          <a:xfrm>
            <a:off x="21224878" y="12715775"/>
            <a:ext cx="1048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fld id="{00000000-1234-1234-1234-123412341234}" type="slidenum">
              <a:rPr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7"/>
          <p:cNvSpPr txBox="1"/>
          <p:nvPr>
            <p:ph idx="2" type="body"/>
          </p:nvPr>
        </p:nvSpPr>
        <p:spPr>
          <a:xfrm>
            <a:off x="22227795" y="12715772"/>
            <a:ext cx="734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r>
              <a:rPr>
                <a:latin typeface="Arial"/>
                <a:ea typeface="Arial"/>
                <a:cs typeface="Arial"/>
                <a:sym typeface="Arial"/>
              </a:rPr>
              <a:t>/ </a:t>
            </a:r>
            <a:r>
              <a:rPr/>
              <a:t>21</a:t>
            </a:r>
            <a:endParaRPr/>
          </a:p>
        </p:txBody>
      </p:sp>
      <p:sp>
        <p:nvSpPr>
          <p:cNvPr id="603" name="Google Shape;603;p17"/>
          <p:cNvSpPr txBox="1"/>
          <p:nvPr>
            <p:ph idx="3" type="body"/>
          </p:nvPr>
        </p:nvSpPr>
        <p:spPr>
          <a:xfrm>
            <a:off x="1526250" y="4089350"/>
            <a:ext cx="7511100" cy="4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-457200" lvl="0" marL="4572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4400"/>
              <a:buFont typeface="Roboto"/>
              <a:buChar char="•"/>
            </a:pPr>
            <a:r>
              <a:rPr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Low: 230 POIs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4400"/>
              <a:buFont typeface="Roboto"/>
              <a:buChar char="•"/>
            </a:pPr>
            <a:r>
              <a:rPr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Medium: 5,173 POIs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4400"/>
              <a:buFont typeface="Roboto"/>
              <a:buChar char="•"/>
            </a:pPr>
            <a:r>
              <a:rPr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High: 670 POIs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4" name="Google Shape;604;p17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7350" y="3870100"/>
            <a:ext cx="12187525" cy="7522692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17"/>
          <p:cNvSpPr/>
          <p:nvPr/>
        </p:nvSpPr>
        <p:spPr>
          <a:xfrm>
            <a:off x="3719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7"/>
          <p:cNvSpPr txBox="1"/>
          <p:nvPr/>
        </p:nvSpPr>
        <p:spPr>
          <a:xfrm>
            <a:off x="3322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7"/>
          <p:cNvSpPr/>
          <p:nvPr/>
        </p:nvSpPr>
        <p:spPr>
          <a:xfrm>
            <a:off x="6675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7"/>
          <p:cNvSpPr txBox="1"/>
          <p:nvPr/>
        </p:nvSpPr>
        <p:spPr>
          <a:xfrm>
            <a:off x="6279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Initial analysis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7"/>
          <p:cNvSpPr/>
          <p:nvPr/>
        </p:nvSpPr>
        <p:spPr>
          <a:xfrm>
            <a:off x="9632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7"/>
          <p:cNvSpPr txBox="1"/>
          <p:nvPr/>
        </p:nvSpPr>
        <p:spPr>
          <a:xfrm>
            <a:off x="9235500" y="528050"/>
            <a:ext cx="3073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Unstandardized data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7"/>
          <p:cNvSpPr/>
          <p:nvPr/>
        </p:nvSpPr>
        <p:spPr>
          <a:xfrm>
            <a:off x="12588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00ADB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7"/>
          <p:cNvSpPr txBox="1"/>
          <p:nvPr/>
        </p:nvSpPr>
        <p:spPr>
          <a:xfrm>
            <a:off x="12192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7"/>
          <p:cNvSpPr/>
          <p:nvPr/>
        </p:nvSpPr>
        <p:spPr>
          <a:xfrm>
            <a:off x="15545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7"/>
          <p:cNvSpPr txBox="1"/>
          <p:nvPr/>
        </p:nvSpPr>
        <p:spPr>
          <a:xfrm>
            <a:off x="15148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7"/>
          <p:cNvSpPr/>
          <p:nvPr/>
        </p:nvSpPr>
        <p:spPr>
          <a:xfrm>
            <a:off x="18501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7"/>
          <p:cNvSpPr txBox="1"/>
          <p:nvPr/>
        </p:nvSpPr>
        <p:spPr>
          <a:xfrm>
            <a:off x="18105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Internship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8"/>
          <p:cNvSpPr txBox="1"/>
          <p:nvPr>
            <p:ph idx="1" type="body"/>
          </p:nvPr>
        </p:nvSpPr>
        <p:spPr>
          <a:xfrm>
            <a:off x="1461053" y="2154674"/>
            <a:ext cx="220368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6000"/>
              <a:buFont typeface="Arial"/>
              <a:buNone/>
            </a:pPr>
            <a:r>
              <a:rPr b="1" sz="16000"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sz="1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18"/>
          <p:cNvSpPr txBox="1"/>
          <p:nvPr>
            <p:ph idx="12" type="sldNum"/>
          </p:nvPr>
        </p:nvSpPr>
        <p:spPr>
          <a:xfrm>
            <a:off x="21304252" y="12715775"/>
            <a:ext cx="968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fld id="{00000000-1234-1234-1234-123412341234}" type="slidenum">
              <a:rPr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8"/>
          <p:cNvSpPr txBox="1"/>
          <p:nvPr>
            <p:ph idx="2" type="body"/>
          </p:nvPr>
        </p:nvSpPr>
        <p:spPr>
          <a:xfrm>
            <a:off x="22227795" y="12715772"/>
            <a:ext cx="734175" cy="50270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r>
              <a:rPr>
                <a:latin typeface="Arial"/>
                <a:ea typeface="Arial"/>
                <a:cs typeface="Arial"/>
                <a:sym typeface="Arial"/>
              </a:rPr>
              <a:t>/ </a:t>
            </a:r>
            <a:r>
              <a:rPr/>
              <a:t>21</a:t>
            </a:r>
            <a:endParaRPr/>
          </a:p>
        </p:txBody>
      </p:sp>
      <p:sp>
        <p:nvSpPr>
          <p:cNvPr id="624" name="Google Shape;624;p18"/>
          <p:cNvSpPr txBox="1"/>
          <p:nvPr/>
        </p:nvSpPr>
        <p:spPr>
          <a:xfrm>
            <a:off x="1461050" y="4776000"/>
            <a:ext cx="14445000" cy="45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5715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•"/>
            </a:pPr>
            <a:r>
              <a: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Performed thorough analysis</a:t>
            </a:r>
            <a:endParaRPr b="0" i="0" sz="4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715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•"/>
            </a:pPr>
            <a:r>
              <a: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Small percentage of high quality records</a:t>
            </a:r>
            <a:endParaRPr b="0" i="0" sz="4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715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•"/>
            </a:pPr>
            <a:r>
              <a: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 quality records not useful</a:t>
            </a:r>
            <a:endParaRPr b="0" i="0" sz="4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715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•"/>
            </a:pPr>
            <a:r>
              <a: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Medium quality records - price negotiation necessary</a:t>
            </a:r>
            <a:endParaRPr b="0" i="0" sz="4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715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•"/>
            </a:pPr>
            <a:r>
              <a: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Possible improvements</a:t>
            </a:r>
            <a:endParaRPr b="0" i="0" sz="4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18"/>
          <p:cNvSpPr/>
          <p:nvPr/>
        </p:nvSpPr>
        <p:spPr>
          <a:xfrm>
            <a:off x="3719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8"/>
          <p:cNvSpPr txBox="1"/>
          <p:nvPr/>
        </p:nvSpPr>
        <p:spPr>
          <a:xfrm>
            <a:off x="3322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8"/>
          <p:cNvSpPr/>
          <p:nvPr/>
        </p:nvSpPr>
        <p:spPr>
          <a:xfrm>
            <a:off x="6675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8"/>
          <p:cNvSpPr txBox="1"/>
          <p:nvPr/>
        </p:nvSpPr>
        <p:spPr>
          <a:xfrm>
            <a:off x="6279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Initial analysis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8"/>
          <p:cNvSpPr/>
          <p:nvPr/>
        </p:nvSpPr>
        <p:spPr>
          <a:xfrm>
            <a:off x="9632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8"/>
          <p:cNvSpPr txBox="1"/>
          <p:nvPr/>
        </p:nvSpPr>
        <p:spPr>
          <a:xfrm>
            <a:off x="9235500" y="528050"/>
            <a:ext cx="3073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Unstandardized data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8"/>
          <p:cNvSpPr/>
          <p:nvPr/>
        </p:nvSpPr>
        <p:spPr>
          <a:xfrm>
            <a:off x="12588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8"/>
          <p:cNvSpPr txBox="1"/>
          <p:nvPr/>
        </p:nvSpPr>
        <p:spPr>
          <a:xfrm>
            <a:off x="12192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8"/>
          <p:cNvSpPr/>
          <p:nvPr/>
        </p:nvSpPr>
        <p:spPr>
          <a:xfrm>
            <a:off x="15545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00ADB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8"/>
          <p:cNvSpPr txBox="1"/>
          <p:nvPr/>
        </p:nvSpPr>
        <p:spPr>
          <a:xfrm>
            <a:off x="15148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8"/>
          <p:cNvSpPr/>
          <p:nvPr/>
        </p:nvSpPr>
        <p:spPr>
          <a:xfrm>
            <a:off x="18501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8"/>
          <p:cNvSpPr txBox="1"/>
          <p:nvPr/>
        </p:nvSpPr>
        <p:spPr>
          <a:xfrm>
            <a:off x="18105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Internship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b3f7c9d3a1_0_11"/>
          <p:cNvSpPr txBox="1"/>
          <p:nvPr>
            <p:ph idx="1" type="body"/>
          </p:nvPr>
        </p:nvSpPr>
        <p:spPr>
          <a:xfrm>
            <a:off x="1593353" y="2313424"/>
            <a:ext cx="220368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6000"/>
              <a:buFont typeface="Arial"/>
              <a:buNone/>
            </a:pPr>
            <a:r>
              <a:rPr b="1" sz="10000">
                <a:latin typeface="Roboto"/>
                <a:ea typeface="Roboto"/>
                <a:cs typeface="Roboto"/>
                <a:sym typeface="Roboto"/>
              </a:rPr>
              <a:t>Internship tasks 1 &amp; 2</a:t>
            </a:r>
            <a:endParaRPr b="1" sz="10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g2b3f7c9d3a1_0_11"/>
          <p:cNvSpPr txBox="1"/>
          <p:nvPr>
            <p:ph idx="12" type="sldNum"/>
          </p:nvPr>
        </p:nvSpPr>
        <p:spPr>
          <a:xfrm>
            <a:off x="21304252" y="12715775"/>
            <a:ext cx="968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fld id="{00000000-1234-1234-1234-123412341234}" type="slidenum">
              <a:rPr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2b3f7c9d3a1_0_11"/>
          <p:cNvSpPr txBox="1"/>
          <p:nvPr>
            <p:ph idx="2" type="body"/>
          </p:nvPr>
        </p:nvSpPr>
        <p:spPr>
          <a:xfrm>
            <a:off x="22227795" y="12715772"/>
            <a:ext cx="734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r>
              <a:rPr>
                <a:latin typeface="Arial"/>
                <a:ea typeface="Arial"/>
                <a:cs typeface="Arial"/>
                <a:sym typeface="Arial"/>
              </a:rPr>
              <a:t>/ </a:t>
            </a:r>
            <a:r>
              <a:rPr/>
              <a:t>21</a:t>
            </a:r>
            <a:endParaRPr/>
          </a:p>
        </p:txBody>
      </p:sp>
      <p:sp>
        <p:nvSpPr>
          <p:cNvPr id="644" name="Google Shape;644;g2b3f7c9d3a1_0_11"/>
          <p:cNvSpPr txBox="1"/>
          <p:nvPr/>
        </p:nvSpPr>
        <p:spPr>
          <a:xfrm>
            <a:off x="1461050" y="4350575"/>
            <a:ext cx="16247100" cy="86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5715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•"/>
            </a:pPr>
            <a:r>
              <a: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1st month:</a:t>
            </a:r>
            <a:endParaRPr b="0" i="0" sz="4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-"/>
            </a:pPr>
            <a:r>
              <a: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Chicago businesses dataset analysis</a:t>
            </a:r>
            <a:endParaRPr b="0" i="0" sz="4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-"/>
            </a:pPr>
            <a:r>
              <a: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 and QGIS</a:t>
            </a:r>
            <a:endParaRPr b="0" i="0" sz="4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•"/>
            </a:pPr>
            <a:r>
              <a: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2nd month:</a:t>
            </a:r>
            <a:endParaRPr b="0" i="0" sz="4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-"/>
            </a:pPr>
            <a:r>
              <a: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Extended on previous task</a:t>
            </a:r>
            <a:endParaRPr b="0" i="0" sz="4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-"/>
            </a:pPr>
            <a:r>
              <a: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Comparison with Google Places API and OpenStreetMap</a:t>
            </a:r>
            <a:endParaRPr b="0" i="0" sz="4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-"/>
            </a:pPr>
            <a:r>
              <a: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Python, Rest API and QGIS</a:t>
            </a:r>
            <a:endParaRPr b="0" i="0" sz="4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g2b3f7c9d3a1_0_11"/>
          <p:cNvSpPr/>
          <p:nvPr/>
        </p:nvSpPr>
        <p:spPr>
          <a:xfrm>
            <a:off x="3719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2b3f7c9d3a1_0_11"/>
          <p:cNvSpPr txBox="1"/>
          <p:nvPr/>
        </p:nvSpPr>
        <p:spPr>
          <a:xfrm>
            <a:off x="3322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g2b3f7c9d3a1_0_11"/>
          <p:cNvSpPr/>
          <p:nvPr/>
        </p:nvSpPr>
        <p:spPr>
          <a:xfrm>
            <a:off x="6675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g2b3f7c9d3a1_0_11"/>
          <p:cNvSpPr txBox="1"/>
          <p:nvPr/>
        </p:nvSpPr>
        <p:spPr>
          <a:xfrm>
            <a:off x="6279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Initial analysis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g2b3f7c9d3a1_0_11"/>
          <p:cNvSpPr/>
          <p:nvPr/>
        </p:nvSpPr>
        <p:spPr>
          <a:xfrm>
            <a:off x="9632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2b3f7c9d3a1_0_11"/>
          <p:cNvSpPr txBox="1"/>
          <p:nvPr/>
        </p:nvSpPr>
        <p:spPr>
          <a:xfrm>
            <a:off x="9235500" y="528050"/>
            <a:ext cx="3073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Unstandardized data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2b3f7c9d3a1_0_11"/>
          <p:cNvSpPr/>
          <p:nvPr/>
        </p:nvSpPr>
        <p:spPr>
          <a:xfrm>
            <a:off x="12588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2b3f7c9d3a1_0_11"/>
          <p:cNvSpPr txBox="1"/>
          <p:nvPr/>
        </p:nvSpPr>
        <p:spPr>
          <a:xfrm>
            <a:off x="12192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g2b3f7c9d3a1_0_11"/>
          <p:cNvSpPr/>
          <p:nvPr/>
        </p:nvSpPr>
        <p:spPr>
          <a:xfrm>
            <a:off x="15545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2b3f7c9d3a1_0_11"/>
          <p:cNvSpPr txBox="1"/>
          <p:nvPr/>
        </p:nvSpPr>
        <p:spPr>
          <a:xfrm>
            <a:off x="15148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2b3f7c9d3a1_0_11"/>
          <p:cNvSpPr/>
          <p:nvPr/>
        </p:nvSpPr>
        <p:spPr>
          <a:xfrm>
            <a:off x="18501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00ADB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2b3f7c9d3a1_0_11"/>
          <p:cNvSpPr txBox="1"/>
          <p:nvPr/>
        </p:nvSpPr>
        <p:spPr>
          <a:xfrm>
            <a:off x="18105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Internship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61946bcf8e_0_8"/>
          <p:cNvSpPr txBox="1"/>
          <p:nvPr>
            <p:ph idx="1" type="body"/>
          </p:nvPr>
        </p:nvSpPr>
        <p:spPr>
          <a:xfrm>
            <a:off x="1461053" y="1678424"/>
            <a:ext cx="220368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6000"/>
              <a:buFont typeface="Arial"/>
              <a:buNone/>
            </a:pPr>
            <a:r>
              <a:rPr b="1" sz="16000">
                <a:latin typeface="Roboto"/>
                <a:ea typeface="Roboto"/>
                <a:cs typeface="Roboto"/>
                <a:sym typeface="Roboto"/>
              </a:rPr>
              <a:t>Contents</a:t>
            </a:r>
            <a:endParaRPr b="1" sz="1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g261946bcf8e_0_8"/>
          <p:cNvSpPr txBox="1"/>
          <p:nvPr>
            <p:ph idx="12" type="sldNum"/>
          </p:nvPr>
        </p:nvSpPr>
        <p:spPr>
          <a:xfrm>
            <a:off x="21304252" y="12715775"/>
            <a:ext cx="968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fld id="{00000000-1234-1234-1234-123412341234}" type="slidenum">
              <a:rPr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61946bcf8e_0_8"/>
          <p:cNvSpPr txBox="1"/>
          <p:nvPr>
            <p:ph idx="2" type="body"/>
          </p:nvPr>
        </p:nvSpPr>
        <p:spPr>
          <a:xfrm>
            <a:off x="22227795" y="12715772"/>
            <a:ext cx="734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r>
              <a:rPr>
                <a:latin typeface="Arial"/>
                <a:ea typeface="Arial"/>
                <a:cs typeface="Arial"/>
                <a:sym typeface="Arial"/>
              </a:rPr>
              <a:t>/ </a:t>
            </a:r>
            <a:r>
              <a:rPr/>
              <a:t>21</a:t>
            </a:r>
            <a:endParaRPr/>
          </a:p>
        </p:txBody>
      </p:sp>
      <p:sp>
        <p:nvSpPr>
          <p:cNvPr id="342" name="Google Shape;342;g261946bcf8e_0_8"/>
          <p:cNvSpPr txBox="1"/>
          <p:nvPr/>
        </p:nvSpPr>
        <p:spPr>
          <a:xfrm>
            <a:off x="1461050" y="4617250"/>
            <a:ext cx="14395800" cy="55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5715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•"/>
            </a:pPr>
            <a:r>
              <a: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0" i="0" sz="4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715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•"/>
            </a:pPr>
            <a:r>
              <a: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About the dataset</a:t>
            </a:r>
            <a:endParaRPr b="0" i="0" sz="4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715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•"/>
            </a:pPr>
            <a:r>
              <a: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 analysis</a:t>
            </a:r>
            <a:endParaRPr b="0" i="0" sz="4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715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•"/>
            </a:pPr>
            <a:r>
              <a: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Unstandardized Data</a:t>
            </a:r>
            <a:endParaRPr b="0" i="0" sz="4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715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•"/>
            </a:pPr>
            <a:r>
              <a: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Classification</a:t>
            </a:r>
            <a:endParaRPr b="0" i="0" sz="4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715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•"/>
            </a:pPr>
            <a:r>
              <a: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0" i="0" sz="4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b3f7c9d3a1_0_18"/>
          <p:cNvSpPr txBox="1"/>
          <p:nvPr>
            <p:ph idx="12" type="sldNum"/>
          </p:nvPr>
        </p:nvSpPr>
        <p:spPr>
          <a:xfrm>
            <a:off x="21304252" y="12715775"/>
            <a:ext cx="968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fld id="{00000000-1234-1234-1234-123412341234}" type="slidenum">
              <a:rPr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g2b3f7c9d3a1_0_18"/>
          <p:cNvSpPr txBox="1"/>
          <p:nvPr>
            <p:ph idx="2" type="body"/>
          </p:nvPr>
        </p:nvSpPr>
        <p:spPr>
          <a:xfrm>
            <a:off x="22227795" y="12715772"/>
            <a:ext cx="734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r>
              <a:rPr>
                <a:latin typeface="Arial"/>
                <a:ea typeface="Arial"/>
                <a:cs typeface="Arial"/>
                <a:sym typeface="Arial"/>
              </a:rPr>
              <a:t>/ </a:t>
            </a:r>
            <a:r>
              <a:rPr/>
              <a:t>21</a:t>
            </a:r>
            <a:endParaRPr/>
          </a:p>
        </p:txBody>
      </p:sp>
      <p:sp>
        <p:nvSpPr>
          <p:cNvPr id="663" name="Google Shape;663;g2b3f7c9d3a1_0_18"/>
          <p:cNvSpPr txBox="1"/>
          <p:nvPr/>
        </p:nvSpPr>
        <p:spPr>
          <a:xfrm>
            <a:off x="1593350" y="4537875"/>
            <a:ext cx="14445000" cy="26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•"/>
            </a:pPr>
            <a:r>
              <a: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3rd month:</a:t>
            </a:r>
            <a:endParaRPr b="0" i="0" sz="4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Analyze roads, railroads and waterbodies in Illinois</a:t>
            </a:r>
            <a:endParaRPr b="0" i="0" sz="4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PostgreSQL, PostGIS and QGIS</a:t>
            </a:r>
            <a:endParaRPr b="0" i="0" sz="4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g2b3f7c9d3a1_0_18"/>
          <p:cNvSpPr txBox="1"/>
          <p:nvPr>
            <p:ph idx="1" type="body"/>
          </p:nvPr>
        </p:nvSpPr>
        <p:spPr>
          <a:xfrm>
            <a:off x="1593353" y="2313424"/>
            <a:ext cx="220368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6000"/>
              <a:buFont typeface="Arial"/>
              <a:buNone/>
            </a:pPr>
            <a:r>
              <a:rPr b="1" sz="10000">
                <a:latin typeface="Roboto"/>
                <a:ea typeface="Roboto"/>
                <a:cs typeface="Roboto"/>
                <a:sym typeface="Roboto"/>
              </a:rPr>
              <a:t>Internship task 3</a:t>
            </a:r>
            <a:endParaRPr b="1" sz="10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g2b3f7c9d3a1_0_18"/>
          <p:cNvSpPr/>
          <p:nvPr/>
        </p:nvSpPr>
        <p:spPr>
          <a:xfrm>
            <a:off x="3719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g2b3f7c9d3a1_0_18"/>
          <p:cNvSpPr txBox="1"/>
          <p:nvPr/>
        </p:nvSpPr>
        <p:spPr>
          <a:xfrm>
            <a:off x="3322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g2b3f7c9d3a1_0_18"/>
          <p:cNvSpPr/>
          <p:nvPr/>
        </p:nvSpPr>
        <p:spPr>
          <a:xfrm>
            <a:off x="6675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g2b3f7c9d3a1_0_18"/>
          <p:cNvSpPr txBox="1"/>
          <p:nvPr/>
        </p:nvSpPr>
        <p:spPr>
          <a:xfrm>
            <a:off x="6279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Initial analysis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g2b3f7c9d3a1_0_18"/>
          <p:cNvSpPr/>
          <p:nvPr/>
        </p:nvSpPr>
        <p:spPr>
          <a:xfrm>
            <a:off x="9632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2b3f7c9d3a1_0_18"/>
          <p:cNvSpPr txBox="1"/>
          <p:nvPr/>
        </p:nvSpPr>
        <p:spPr>
          <a:xfrm>
            <a:off x="9235500" y="528050"/>
            <a:ext cx="3073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Unstandardized data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2b3f7c9d3a1_0_18"/>
          <p:cNvSpPr/>
          <p:nvPr/>
        </p:nvSpPr>
        <p:spPr>
          <a:xfrm>
            <a:off x="12588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g2b3f7c9d3a1_0_18"/>
          <p:cNvSpPr txBox="1"/>
          <p:nvPr/>
        </p:nvSpPr>
        <p:spPr>
          <a:xfrm>
            <a:off x="12192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g2b3f7c9d3a1_0_18"/>
          <p:cNvSpPr/>
          <p:nvPr/>
        </p:nvSpPr>
        <p:spPr>
          <a:xfrm>
            <a:off x="15545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g2b3f7c9d3a1_0_18"/>
          <p:cNvSpPr txBox="1"/>
          <p:nvPr/>
        </p:nvSpPr>
        <p:spPr>
          <a:xfrm>
            <a:off x="15148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g2b3f7c9d3a1_0_18"/>
          <p:cNvSpPr/>
          <p:nvPr/>
        </p:nvSpPr>
        <p:spPr>
          <a:xfrm>
            <a:off x="18501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00ADB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2b3f7c9d3a1_0_18"/>
          <p:cNvSpPr txBox="1"/>
          <p:nvPr/>
        </p:nvSpPr>
        <p:spPr>
          <a:xfrm>
            <a:off x="18105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Internship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9"/>
          <p:cNvSpPr txBox="1"/>
          <p:nvPr>
            <p:ph idx="1" type="body"/>
          </p:nvPr>
        </p:nvSpPr>
        <p:spPr>
          <a:xfrm>
            <a:off x="1173600" y="5253611"/>
            <a:ext cx="220368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6000"/>
              <a:buFont typeface="Arial"/>
              <a:buNone/>
            </a:pPr>
            <a:r>
              <a:rPr b="1" sz="16000">
                <a:latin typeface="Roboto"/>
                <a:ea typeface="Roboto"/>
                <a:cs typeface="Roboto"/>
                <a:sym typeface="Roboto"/>
              </a:rPr>
              <a:t>Q&amp;A</a:t>
            </a:r>
            <a:endParaRPr b="1" sz="1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19"/>
          <p:cNvSpPr txBox="1"/>
          <p:nvPr>
            <p:ph idx="12" type="sldNum"/>
          </p:nvPr>
        </p:nvSpPr>
        <p:spPr>
          <a:xfrm>
            <a:off x="21330702" y="12715775"/>
            <a:ext cx="9423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fld id="{00000000-1234-1234-1234-123412341234}" type="slidenum">
              <a:rPr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9"/>
          <p:cNvSpPr txBox="1"/>
          <p:nvPr>
            <p:ph idx="2" type="body"/>
          </p:nvPr>
        </p:nvSpPr>
        <p:spPr>
          <a:xfrm>
            <a:off x="22227795" y="12715772"/>
            <a:ext cx="734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r>
              <a:rPr>
                <a:latin typeface="Arial"/>
                <a:ea typeface="Arial"/>
                <a:cs typeface="Arial"/>
                <a:sym typeface="Arial"/>
              </a:rPr>
              <a:t>/ </a:t>
            </a:r>
            <a:r>
              <a:rPr/>
              <a:t>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/>
          <p:nvPr>
            <p:ph idx="1" type="body"/>
          </p:nvPr>
        </p:nvSpPr>
        <p:spPr>
          <a:xfrm>
            <a:off x="1434628" y="2539774"/>
            <a:ext cx="220368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6000"/>
              <a:buFont typeface="Arial"/>
              <a:buNone/>
            </a:pPr>
            <a:r>
              <a:rPr b="1" sz="1600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1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2"/>
          <p:cNvSpPr txBox="1"/>
          <p:nvPr>
            <p:ph idx="12" type="sldNum"/>
          </p:nvPr>
        </p:nvSpPr>
        <p:spPr>
          <a:xfrm>
            <a:off x="21984457" y="12715772"/>
            <a:ext cx="288542" cy="50270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fld id="{00000000-1234-1234-1234-123412341234}" type="slidenum">
              <a:rPr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"/>
          <p:cNvSpPr txBox="1"/>
          <p:nvPr>
            <p:ph idx="2" type="body"/>
          </p:nvPr>
        </p:nvSpPr>
        <p:spPr>
          <a:xfrm>
            <a:off x="22227795" y="12715772"/>
            <a:ext cx="734175" cy="50270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r>
              <a:rPr>
                <a:latin typeface="Arial"/>
                <a:ea typeface="Arial"/>
                <a:cs typeface="Arial"/>
                <a:sym typeface="Arial"/>
              </a:rPr>
              <a:t>/ </a:t>
            </a:r>
            <a:r>
              <a:rPr/>
              <a:t>21</a:t>
            </a:r>
            <a:endParaRPr/>
          </a:p>
        </p:txBody>
      </p:sp>
      <p:sp>
        <p:nvSpPr>
          <p:cNvPr id="350" name="Google Shape;350;p2"/>
          <p:cNvSpPr txBox="1"/>
          <p:nvPr>
            <p:ph idx="4294967295" type="body"/>
          </p:nvPr>
        </p:nvSpPr>
        <p:spPr>
          <a:xfrm>
            <a:off x="1689325" y="5511438"/>
            <a:ext cx="21527400" cy="45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-571500" lvl="0" marL="5715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4400"/>
              <a:buFont typeface="Roboto"/>
              <a:buChar char="•"/>
            </a:pPr>
            <a:r>
              <a:rPr sz="4400">
                <a:latin typeface="Roboto"/>
                <a:ea typeface="Roboto"/>
                <a:cs typeface="Roboto"/>
                <a:sym typeface="Roboto"/>
              </a:rPr>
              <a:t>Owner of www.navigator.ba point of view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  <a:p>
            <a:pPr indent="-571500" lvl="0" marL="5715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4400"/>
              <a:buFont typeface="Roboto"/>
              <a:buChar char="•"/>
            </a:pPr>
            <a:r>
              <a:rPr sz="4400">
                <a:latin typeface="Roboto"/>
                <a:ea typeface="Roboto"/>
                <a:cs typeface="Roboto"/>
                <a:sym typeface="Roboto"/>
              </a:rPr>
              <a:t>Looking to expand location coverage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  <a:p>
            <a:pPr indent="-571500" lvl="0" marL="5715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4400"/>
              <a:buFont typeface="Roboto"/>
              <a:buChar char="•"/>
            </a:pPr>
            <a:r>
              <a:rPr sz="4400">
                <a:latin typeface="Roboto"/>
                <a:ea typeface="Roboto"/>
                <a:cs typeface="Roboto"/>
                <a:sym typeface="Roboto"/>
              </a:rPr>
              <a:t>Potential POI dataset purchase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  <a:p>
            <a:pPr indent="-571500" lvl="0" marL="5715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4400"/>
              <a:buFont typeface="Roboto"/>
              <a:buChar char="•"/>
            </a:pPr>
            <a:r>
              <a:rPr sz="4400">
                <a:latin typeface="Roboto"/>
                <a:ea typeface="Roboto"/>
                <a:cs typeface="Roboto"/>
                <a:sym typeface="Roboto"/>
              </a:rPr>
              <a:t>Analyse quality of POI dataset before purchasing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  <a:p>
            <a:pPr indent="-571500" lvl="0" marL="5715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0"/>
              <a:buFont typeface="Roboto"/>
              <a:buChar char="•"/>
            </a:pPr>
            <a:r>
              <a:rPr sz="4400">
                <a:latin typeface="Roboto"/>
                <a:ea typeface="Roboto"/>
                <a:cs typeface="Roboto"/>
                <a:sym typeface="Roboto"/>
              </a:rPr>
              <a:t>Key objective: divide dataset into low, medium and high quality subsets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2"/>
          <p:cNvSpPr/>
          <p:nvPr/>
        </p:nvSpPr>
        <p:spPr>
          <a:xfrm>
            <a:off x="3719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00ADB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"/>
          <p:cNvSpPr txBox="1"/>
          <p:nvPr/>
        </p:nvSpPr>
        <p:spPr>
          <a:xfrm>
            <a:off x="3322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"/>
          <p:cNvSpPr/>
          <p:nvPr/>
        </p:nvSpPr>
        <p:spPr>
          <a:xfrm>
            <a:off x="6675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"/>
          <p:cNvSpPr txBox="1"/>
          <p:nvPr/>
        </p:nvSpPr>
        <p:spPr>
          <a:xfrm>
            <a:off x="6279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Initial analysis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"/>
          <p:cNvSpPr/>
          <p:nvPr/>
        </p:nvSpPr>
        <p:spPr>
          <a:xfrm>
            <a:off x="9632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"/>
          <p:cNvSpPr txBox="1"/>
          <p:nvPr/>
        </p:nvSpPr>
        <p:spPr>
          <a:xfrm>
            <a:off x="9235500" y="528050"/>
            <a:ext cx="3073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Unstandardized data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"/>
          <p:cNvSpPr/>
          <p:nvPr/>
        </p:nvSpPr>
        <p:spPr>
          <a:xfrm>
            <a:off x="12588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"/>
          <p:cNvSpPr txBox="1"/>
          <p:nvPr/>
        </p:nvSpPr>
        <p:spPr>
          <a:xfrm>
            <a:off x="12192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"/>
          <p:cNvSpPr/>
          <p:nvPr/>
        </p:nvSpPr>
        <p:spPr>
          <a:xfrm>
            <a:off x="15545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"/>
          <p:cNvSpPr txBox="1"/>
          <p:nvPr/>
        </p:nvSpPr>
        <p:spPr>
          <a:xfrm>
            <a:off x="15148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"/>
          <p:cNvSpPr/>
          <p:nvPr/>
        </p:nvSpPr>
        <p:spPr>
          <a:xfrm>
            <a:off x="18501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"/>
          <p:cNvSpPr txBox="1"/>
          <p:nvPr/>
        </p:nvSpPr>
        <p:spPr>
          <a:xfrm>
            <a:off x="18105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Internship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b09bf0774f_0_10"/>
          <p:cNvSpPr txBox="1"/>
          <p:nvPr>
            <p:ph idx="1" type="body"/>
          </p:nvPr>
        </p:nvSpPr>
        <p:spPr>
          <a:xfrm>
            <a:off x="1434628" y="2478349"/>
            <a:ext cx="220368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6000"/>
              <a:buFont typeface="Arial"/>
              <a:buNone/>
            </a:pPr>
            <a:r>
              <a:rPr b="1" sz="16000">
                <a:latin typeface="Roboto"/>
                <a:ea typeface="Roboto"/>
                <a:cs typeface="Roboto"/>
                <a:sym typeface="Roboto"/>
              </a:rPr>
              <a:t>About the dataset</a:t>
            </a:r>
            <a:endParaRPr b="1" sz="1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g2b09bf0774f_0_10"/>
          <p:cNvSpPr txBox="1"/>
          <p:nvPr>
            <p:ph idx="12" type="sldNum"/>
          </p:nvPr>
        </p:nvSpPr>
        <p:spPr>
          <a:xfrm>
            <a:off x="21984457" y="12715772"/>
            <a:ext cx="288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fld id="{00000000-1234-1234-1234-123412341234}" type="slidenum">
              <a:rPr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2b09bf0774f_0_10"/>
          <p:cNvSpPr txBox="1"/>
          <p:nvPr>
            <p:ph idx="2" type="body"/>
          </p:nvPr>
        </p:nvSpPr>
        <p:spPr>
          <a:xfrm>
            <a:off x="22227795" y="12715772"/>
            <a:ext cx="734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r>
              <a:rPr>
                <a:latin typeface="Arial"/>
                <a:ea typeface="Arial"/>
                <a:cs typeface="Arial"/>
                <a:sym typeface="Arial"/>
              </a:rPr>
              <a:t>/ </a:t>
            </a:r>
            <a:r>
              <a:rPr/>
              <a:t>21</a:t>
            </a:r>
            <a:endParaRPr/>
          </a:p>
        </p:txBody>
      </p:sp>
      <p:sp>
        <p:nvSpPr>
          <p:cNvPr id="370" name="Google Shape;370;g2b09bf0774f_0_10"/>
          <p:cNvSpPr txBox="1"/>
          <p:nvPr>
            <p:ph idx="4294967295" type="body"/>
          </p:nvPr>
        </p:nvSpPr>
        <p:spPr>
          <a:xfrm>
            <a:off x="1689325" y="5511438"/>
            <a:ext cx="21527400" cy="55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-4572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•"/>
            </a:pPr>
            <a:r>
              <a:rPr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Source: San Francisco Restaurant Inspection Scores</a:t>
            </a:r>
            <a:endParaRPr sz="4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•"/>
            </a:pPr>
            <a:r>
              <a:rPr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52,315 records</a:t>
            </a:r>
            <a:endParaRPr sz="4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•"/>
            </a:pPr>
            <a:r>
              <a:rPr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Information about:</a:t>
            </a:r>
            <a:endParaRPr sz="4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POIs</a:t>
            </a:r>
            <a:endParaRPr sz="4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Inspection visit details</a:t>
            </a:r>
            <a:endParaRPr sz="4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•"/>
            </a:pPr>
            <a:r>
              <a:rPr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record is one inspection violation</a:t>
            </a:r>
            <a:endParaRPr sz="4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g2b09bf0774f_0_10"/>
          <p:cNvSpPr/>
          <p:nvPr/>
        </p:nvSpPr>
        <p:spPr>
          <a:xfrm>
            <a:off x="3719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00ADB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2b09bf0774f_0_10"/>
          <p:cNvSpPr txBox="1"/>
          <p:nvPr/>
        </p:nvSpPr>
        <p:spPr>
          <a:xfrm>
            <a:off x="3322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2b09bf0774f_0_10"/>
          <p:cNvSpPr/>
          <p:nvPr/>
        </p:nvSpPr>
        <p:spPr>
          <a:xfrm>
            <a:off x="6675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2b09bf0774f_0_10"/>
          <p:cNvSpPr txBox="1"/>
          <p:nvPr/>
        </p:nvSpPr>
        <p:spPr>
          <a:xfrm>
            <a:off x="6279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Initial analysis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2b09bf0774f_0_10"/>
          <p:cNvSpPr/>
          <p:nvPr/>
        </p:nvSpPr>
        <p:spPr>
          <a:xfrm>
            <a:off x="9632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2b09bf0774f_0_10"/>
          <p:cNvSpPr txBox="1"/>
          <p:nvPr/>
        </p:nvSpPr>
        <p:spPr>
          <a:xfrm>
            <a:off x="9235500" y="528050"/>
            <a:ext cx="3073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Unstandardized data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2b09bf0774f_0_10"/>
          <p:cNvSpPr/>
          <p:nvPr/>
        </p:nvSpPr>
        <p:spPr>
          <a:xfrm>
            <a:off x="12588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2b09bf0774f_0_10"/>
          <p:cNvSpPr txBox="1"/>
          <p:nvPr/>
        </p:nvSpPr>
        <p:spPr>
          <a:xfrm>
            <a:off x="12192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b09bf0774f_0_10"/>
          <p:cNvSpPr/>
          <p:nvPr/>
        </p:nvSpPr>
        <p:spPr>
          <a:xfrm>
            <a:off x="15545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2b09bf0774f_0_10"/>
          <p:cNvSpPr txBox="1"/>
          <p:nvPr/>
        </p:nvSpPr>
        <p:spPr>
          <a:xfrm>
            <a:off x="15148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2b09bf0774f_0_10"/>
          <p:cNvSpPr/>
          <p:nvPr/>
        </p:nvSpPr>
        <p:spPr>
          <a:xfrm>
            <a:off x="18501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2b09bf0774f_0_10"/>
          <p:cNvSpPr txBox="1"/>
          <p:nvPr/>
        </p:nvSpPr>
        <p:spPr>
          <a:xfrm>
            <a:off x="18105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Internship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"/>
          <p:cNvSpPr txBox="1"/>
          <p:nvPr>
            <p:ph idx="1" type="body"/>
          </p:nvPr>
        </p:nvSpPr>
        <p:spPr>
          <a:xfrm>
            <a:off x="1461153" y="3345299"/>
            <a:ext cx="220368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DB5"/>
              </a:buClr>
              <a:buSzPts val="16000"/>
              <a:buFont typeface="Arial"/>
              <a:buNone/>
            </a:pPr>
            <a:r>
              <a:rPr b="1" sz="16000">
                <a:latin typeface="Roboto"/>
                <a:ea typeface="Roboto"/>
                <a:cs typeface="Roboto"/>
                <a:sym typeface="Roboto"/>
              </a:rPr>
              <a:t>Initial analysis</a:t>
            </a:r>
            <a:endParaRPr b="1" sz="1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3"/>
          <p:cNvSpPr txBox="1"/>
          <p:nvPr>
            <p:ph idx="12" type="sldNum"/>
          </p:nvPr>
        </p:nvSpPr>
        <p:spPr>
          <a:xfrm>
            <a:off x="21984457" y="12715772"/>
            <a:ext cx="288542" cy="50270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fld id="{00000000-1234-1234-1234-123412341234}" type="slidenum">
              <a:rPr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"/>
          <p:cNvSpPr txBox="1"/>
          <p:nvPr>
            <p:ph idx="2" type="body"/>
          </p:nvPr>
        </p:nvSpPr>
        <p:spPr>
          <a:xfrm>
            <a:off x="22227795" y="12715772"/>
            <a:ext cx="734175" cy="50270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r>
              <a:rPr>
                <a:latin typeface="Arial"/>
                <a:ea typeface="Arial"/>
                <a:cs typeface="Arial"/>
                <a:sym typeface="Arial"/>
              </a:rPr>
              <a:t>/ </a:t>
            </a:r>
            <a:r>
              <a:rPr/>
              <a:t>21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"/>
          <p:cNvSpPr txBox="1"/>
          <p:nvPr>
            <p:ph idx="1" type="body"/>
          </p:nvPr>
        </p:nvSpPr>
        <p:spPr>
          <a:xfrm>
            <a:off x="1361962" y="2062694"/>
            <a:ext cx="232476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</a:pPr>
            <a:r>
              <a:rPr b="1" sz="10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Completeness</a:t>
            </a:r>
            <a:endParaRPr sz="10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4"/>
          <p:cNvSpPr txBox="1"/>
          <p:nvPr>
            <p:ph idx="12" type="sldNum"/>
          </p:nvPr>
        </p:nvSpPr>
        <p:spPr>
          <a:xfrm>
            <a:off x="21984457" y="12715772"/>
            <a:ext cx="288542" cy="50270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fld id="{00000000-1234-1234-1234-123412341234}" type="slidenum">
              <a:rPr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"/>
          <p:cNvSpPr txBox="1"/>
          <p:nvPr>
            <p:ph idx="2" type="body"/>
          </p:nvPr>
        </p:nvSpPr>
        <p:spPr>
          <a:xfrm>
            <a:off x="22227795" y="12715772"/>
            <a:ext cx="734175" cy="50270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r>
              <a:rPr>
                <a:latin typeface="Arial"/>
                <a:ea typeface="Arial"/>
                <a:cs typeface="Arial"/>
                <a:sym typeface="Arial"/>
              </a:rPr>
              <a:t>/ </a:t>
            </a:r>
            <a:r>
              <a:rPr/>
              <a:t>21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"/>
          <p:cNvSpPr txBox="1"/>
          <p:nvPr>
            <p:ph idx="3" type="body"/>
          </p:nvPr>
        </p:nvSpPr>
        <p:spPr>
          <a:xfrm>
            <a:off x="1547200" y="4229550"/>
            <a:ext cx="5244600" cy="6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-571500" lvl="0" marL="571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4400"/>
              <a:buFont typeface="Roboto"/>
              <a:buChar char="•"/>
            </a:pPr>
            <a:r>
              <a:rPr>
                <a:latin typeface="Roboto"/>
                <a:ea typeface="Roboto"/>
                <a:cs typeface="Roboto"/>
                <a:sym typeface="Roboto"/>
              </a:rPr>
              <a:t>Identify columns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>
                <a:latin typeface="Roboto"/>
                <a:ea typeface="Roboto"/>
                <a:cs typeface="Roboto"/>
                <a:sym typeface="Roboto"/>
              </a:rPr>
              <a:t>with missing values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2100" lvl="0" marL="571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44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8" name="Google Shape;3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5425" y="3959012"/>
            <a:ext cx="16518202" cy="81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"/>
          <p:cNvSpPr/>
          <p:nvPr/>
        </p:nvSpPr>
        <p:spPr>
          <a:xfrm>
            <a:off x="3719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"/>
          <p:cNvSpPr txBox="1"/>
          <p:nvPr/>
        </p:nvSpPr>
        <p:spPr>
          <a:xfrm>
            <a:off x="3322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"/>
          <p:cNvSpPr/>
          <p:nvPr/>
        </p:nvSpPr>
        <p:spPr>
          <a:xfrm>
            <a:off x="6675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00ADB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"/>
          <p:cNvSpPr txBox="1"/>
          <p:nvPr/>
        </p:nvSpPr>
        <p:spPr>
          <a:xfrm>
            <a:off x="6279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analysis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"/>
          <p:cNvSpPr/>
          <p:nvPr/>
        </p:nvSpPr>
        <p:spPr>
          <a:xfrm>
            <a:off x="9632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"/>
          <p:cNvSpPr txBox="1"/>
          <p:nvPr/>
        </p:nvSpPr>
        <p:spPr>
          <a:xfrm>
            <a:off x="9235500" y="528050"/>
            <a:ext cx="3073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Unstandardized data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"/>
          <p:cNvSpPr/>
          <p:nvPr/>
        </p:nvSpPr>
        <p:spPr>
          <a:xfrm>
            <a:off x="12588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"/>
          <p:cNvSpPr txBox="1"/>
          <p:nvPr/>
        </p:nvSpPr>
        <p:spPr>
          <a:xfrm>
            <a:off x="12192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"/>
          <p:cNvSpPr/>
          <p:nvPr/>
        </p:nvSpPr>
        <p:spPr>
          <a:xfrm>
            <a:off x="15545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"/>
          <p:cNvSpPr txBox="1"/>
          <p:nvPr/>
        </p:nvSpPr>
        <p:spPr>
          <a:xfrm>
            <a:off x="15148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"/>
          <p:cNvSpPr/>
          <p:nvPr/>
        </p:nvSpPr>
        <p:spPr>
          <a:xfrm>
            <a:off x="18501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"/>
          <p:cNvSpPr txBox="1"/>
          <p:nvPr/>
        </p:nvSpPr>
        <p:spPr>
          <a:xfrm>
            <a:off x="18105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Internship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"/>
          <p:cNvSpPr txBox="1"/>
          <p:nvPr>
            <p:ph idx="1" type="body"/>
          </p:nvPr>
        </p:nvSpPr>
        <p:spPr>
          <a:xfrm>
            <a:off x="1526253" y="2119142"/>
            <a:ext cx="101577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</a:pPr>
            <a:r>
              <a:rPr b="1" sz="10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Frequency</a:t>
            </a:r>
            <a:endParaRPr b="1" sz="10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5"/>
          <p:cNvSpPr txBox="1"/>
          <p:nvPr>
            <p:ph idx="12" type="sldNum"/>
          </p:nvPr>
        </p:nvSpPr>
        <p:spPr>
          <a:xfrm>
            <a:off x="21984457" y="12715772"/>
            <a:ext cx="288542" cy="50270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fld id="{00000000-1234-1234-1234-123412341234}" type="slidenum">
              <a:rPr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"/>
          <p:cNvSpPr txBox="1"/>
          <p:nvPr>
            <p:ph idx="2" type="body"/>
          </p:nvPr>
        </p:nvSpPr>
        <p:spPr>
          <a:xfrm>
            <a:off x="22227795" y="12715772"/>
            <a:ext cx="734175" cy="50270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r>
              <a:rPr>
                <a:latin typeface="Arial"/>
                <a:ea typeface="Arial"/>
                <a:cs typeface="Arial"/>
                <a:sym typeface="Arial"/>
              </a:rPr>
              <a:t>/ </a:t>
            </a:r>
            <a:r>
              <a:rPr/>
              <a:t>21</a:t>
            </a:r>
            <a:endParaRPr/>
          </a:p>
        </p:txBody>
      </p:sp>
      <p:sp>
        <p:nvSpPr>
          <p:cNvPr id="418" name="Google Shape;418;p5"/>
          <p:cNvSpPr txBox="1"/>
          <p:nvPr>
            <p:ph idx="3" type="body"/>
          </p:nvPr>
        </p:nvSpPr>
        <p:spPr>
          <a:xfrm>
            <a:off x="1526250" y="4089350"/>
            <a:ext cx="15435900" cy="5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-571500" lvl="0" marL="571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4400"/>
              <a:buFont typeface="Roboto"/>
              <a:buChar char="•"/>
            </a:pPr>
            <a:r>
              <a:rPr>
                <a:latin typeface="Roboto"/>
                <a:ea typeface="Roboto"/>
                <a:cs typeface="Roboto"/>
                <a:sym typeface="Roboto"/>
              </a:rPr>
              <a:t>Number of unique values in columns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571500" lvl="0" marL="571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4400"/>
              <a:buFont typeface="Roboto"/>
              <a:buChar char="•"/>
            </a:pPr>
            <a:r>
              <a:rPr>
                <a:latin typeface="Roboto"/>
                <a:ea typeface="Roboto"/>
                <a:cs typeface="Roboto"/>
                <a:sym typeface="Roboto"/>
              </a:rPr>
              <a:t>Values that occur frequently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571500" lvl="0" marL="571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4400"/>
              <a:buFont typeface="Roboto"/>
              <a:buChar char="•"/>
            </a:pPr>
            <a:r>
              <a:rPr>
                <a:latin typeface="Roboto"/>
                <a:ea typeface="Roboto"/>
                <a:cs typeface="Roboto"/>
                <a:sym typeface="Roboto"/>
              </a:rPr>
              <a:t>Analysis on relevant columns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571500" lvl="0" marL="571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0"/>
              <a:buFont typeface="Roboto"/>
              <a:buChar char="•"/>
            </a:pPr>
            <a:r>
              <a:rPr>
                <a:latin typeface="Roboto"/>
                <a:ea typeface="Roboto"/>
                <a:cs typeface="Roboto"/>
                <a:sym typeface="Roboto"/>
              </a:rPr>
              <a:t>City values: San Francisco and SF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571500" lvl="0" marL="571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0"/>
              <a:buFont typeface="Roboto"/>
              <a:buChar char="•"/>
            </a:pPr>
            <a:r>
              <a:rPr>
                <a:latin typeface="Roboto"/>
                <a:ea typeface="Roboto"/>
                <a:cs typeface="Roboto"/>
                <a:sym typeface="Roboto"/>
              </a:rPr>
              <a:t>State values: California, CA, and IL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2100" lvl="0" marL="571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44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19" name="Google Shape;419;p5"/>
          <p:cNvGraphicFramePr/>
          <p:nvPr/>
        </p:nvGraphicFramePr>
        <p:xfrm>
          <a:off x="14602550" y="409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{B6144FFE-C6A5-4887-966E-3074E1DE76F4}</a:tableStyleId>
              </a:tblPr>
              <a:tblGrid>
                <a:gridCol w="2806800"/>
                <a:gridCol w="4575100"/>
              </a:tblGrid>
              <a:tr h="138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State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Frequency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38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CA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99.5%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38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IL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0.3%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38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California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0.2%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20" name="Google Shape;420;p5"/>
          <p:cNvSpPr/>
          <p:nvPr/>
        </p:nvSpPr>
        <p:spPr>
          <a:xfrm>
            <a:off x="3719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"/>
          <p:cNvSpPr txBox="1"/>
          <p:nvPr/>
        </p:nvSpPr>
        <p:spPr>
          <a:xfrm>
            <a:off x="3322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5"/>
          <p:cNvSpPr/>
          <p:nvPr/>
        </p:nvSpPr>
        <p:spPr>
          <a:xfrm>
            <a:off x="6675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00ADB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"/>
          <p:cNvSpPr txBox="1"/>
          <p:nvPr/>
        </p:nvSpPr>
        <p:spPr>
          <a:xfrm>
            <a:off x="6279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analysis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"/>
          <p:cNvSpPr/>
          <p:nvPr/>
        </p:nvSpPr>
        <p:spPr>
          <a:xfrm>
            <a:off x="9632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"/>
          <p:cNvSpPr txBox="1"/>
          <p:nvPr/>
        </p:nvSpPr>
        <p:spPr>
          <a:xfrm>
            <a:off x="9235500" y="528050"/>
            <a:ext cx="3073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Unstandardized data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"/>
          <p:cNvSpPr/>
          <p:nvPr/>
        </p:nvSpPr>
        <p:spPr>
          <a:xfrm>
            <a:off x="12588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"/>
          <p:cNvSpPr txBox="1"/>
          <p:nvPr/>
        </p:nvSpPr>
        <p:spPr>
          <a:xfrm>
            <a:off x="12192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5"/>
          <p:cNvSpPr/>
          <p:nvPr/>
        </p:nvSpPr>
        <p:spPr>
          <a:xfrm>
            <a:off x="15545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"/>
          <p:cNvSpPr txBox="1"/>
          <p:nvPr/>
        </p:nvSpPr>
        <p:spPr>
          <a:xfrm>
            <a:off x="15148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"/>
          <p:cNvSpPr/>
          <p:nvPr/>
        </p:nvSpPr>
        <p:spPr>
          <a:xfrm>
            <a:off x="18501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5"/>
          <p:cNvSpPr txBox="1"/>
          <p:nvPr/>
        </p:nvSpPr>
        <p:spPr>
          <a:xfrm>
            <a:off x="18105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Internship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"/>
          <p:cNvSpPr txBox="1"/>
          <p:nvPr>
            <p:ph idx="1" type="body"/>
          </p:nvPr>
        </p:nvSpPr>
        <p:spPr>
          <a:xfrm>
            <a:off x="1461153" y="1986842"/>
            <a:ext cx="101577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0000"/>
              <a:buFont typeface="Arial"/>
              <a:buNone/>
            </a:pPr>
            <a:r>
              <a:rPr b="1" sz="10000">
                <a:latin typeface="Roboto"/>
                <a:ea typeface="Roboto"/>
                <a:cs typeface="Roboto"/>
                <a:sym typeface="Roboto"/>
              </a:rPr>
              <a:t>Dummy values</a:t>
            </a:r>
            <a:endParaRPr b="1" sz="10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8"/>
          <p:cNvSpPr txBox="1"/>
          <p:nvPr>
            <p:ph idx="12" type="sldNum"/>
          </p:nvPr>
        </p:nvSpPr>
        <p:spPr>
          <a:xfrm>
            <a:off x="21984457" y="12715772"/>
            <a:ext cx="288542" cy="50270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fld id="{00000000-1234-1234-1234-123412341234}" type="slidenum">
              <a:rPr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8"/>
          <p:cNvSpPr txBox="1"/>
          <p:nvPr>
            <p:ph idx="2" type="body"/>
          </p:nvPr>
        </p:nvSpPr>
        <p:spPr>
          <a:xfrm>
            <a:off x="22227795" y="12715772"/>
            <a:ext cx="734175" cy="50270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r>
              <a:rPr>
                <a:latin typeface="Arial"/>
                <a:ea typeface="Arial"/>
                <a:cs typeface="Arial"/>
                <a:sym typeface="Arial"/>
              </a:rPr>
              <a:t>/ </a:t>
            </a:r>
            <a:r>
              <a:rPr/>
              <a:t>21</a:t>
            </a:r>
            <a:endParaRPr/>
          </a:p>
        </p:txBody>
      </p:sp>
      <p:sp>
        <p:nvSpPr>
          <p:cNvPr id="439" name="Google Shape;439;p8"/>
          <p:cNvSpPr txBox="1"/>
          <p:nvPr>
            <p:ph idx="3" type="body"/>
          </p:nvPr>
        </p:nvSpPr>
        <p:spPr>
          <a:xfrm>
            <a:off x="1461161" y="3697820"/>
            <a:ext cx="10157700" cy="6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-571500" lvl="0" marL="571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4400"/>
              <a:buFont typeface="Roboto"/>
              <a:buChar char="•"/>
            </a:pPr>
            <a:r>
              <a:rPr>
                <a:latin typeface="Roboto"/>
                <a:ea typeface="Roboto"/>
                <a:cs typeface="Roboto"/>
                <a:sym typeface="Roboto"/>
              </a:rPr>
              <a:t>“Fake” value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571500" lvl="0" marL="571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0"/>
              <a:buFont typeface="Roboto"/>
              <a:buChar char="•"/>
            </a:pPr>
            <a:r>
              <a:rPr>
                <a:latin typeface="Roboto"/>
                <a:ea typeface="Roboto"/>
                <a:cs typeface="Roboto"/>
                <a:sym typeface="Roboto"/>
              </a:rPr>
              <a:t>NA, Not applicable, 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571500" lvl="0" marL="571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0"/>
              <a:buFont typeface="Roboto"/>
              <a:buChar char="•"/>
            </a:pPr>
            <a:r>
              <a:rPr>
                <a:latin typeface="Roboto"/>
                <a:ea typeface="Roboto"/>
                <a:cs typeface="Roboto"/>
                <a:sym typeface="Roboto"/>
              </a:rPr>
              <a:t>Hard to predict the form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•"/>
            </a:pPr>
            <a:r>
              <a: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Found in: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Name</a:t>
            </a:r>
            <a:endParaRPr sz="4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Address</a:t>
            </a:r>
            <a:endParaRPr sz="4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Phone number</a:t>
            </a:r>
            <a:endParaRPr sz="4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40" name="Google Shape;440;p8"/>
          <p:cNvGraphicFramePr/>
          <p:nvPr/>
        </p:nvGraphicFramePr>
        <p:xfrm>
          <a:off x="19958888" y="409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{B6144FFE-C6A5-4887-966E-3074E1DE76F4}</a:tableStyleId>
              </a:tblPr>
              <a:tblGrid>
                <a:gridCol w="3666775"/>
              </a:tblGrid>
              <a:tr h="166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Phone number</a:t>
                      </a:r>
                      <a:endParaRPr sz="44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30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unde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null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1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not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1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na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6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NA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1" name="Google Shape;441;p8"/>
          <p:cNvGraphicFramePr/>
          <p:nvPr/>
        </p:nvGraphicFramePr>
        <p:xfrm>
          <a:off x="9627825" y="409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{B6144FFE-C6A5-4887-966E-3074E1DE76F4}</a:tableStyleId>
              </a:tblPr>
              <a:tblGrid>
                <a:gridCol w="3666775"/>
              </a:tblGrid>
              <a:tr h="166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Name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30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NA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Hidden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1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Unavailable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2" name="Google Shape;442;p8"/>
          <p:cNvGraphicFramePr/>
          <p:nvPr/>
        </p:nvGraphicFramePr>
        <p:xfrm>
          <a:off x="13994550" y="409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{B6144FFE-C6A5-4887-966E-3074E1DE76F4}</a:tableStyleId>
              </a:tblPr>
              <a:tblGrid>
                <a:gridCol w="5264400"/>
              </a:tblGrid>
              <a:tr h="166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Address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30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Unnamed ST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Private Locations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1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sz="4400" u="none" cap="none" strike="noStrike"/>
                        <a:t>Off The Grid</a:t>
                      </a:r>
                      <a:endParaRPr sz="4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43" name="Google Shape;443;p8"/>
          <p:cNvSpPr/>
          <p:nvPr/>
        </p:nvSpPr>
        <p:spPr>
          <a:xfrm>
            <a:off x="3719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8"/>
          <p:cNvSpPr txBox="1"/>
          <p:nvPr/>
        </p:nvSpPr>
        <p:spPr>
          <a:xfrm>
            <a:off x="3322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8"/>
          <p:cNvSpPr/>
          <p:nvPr/>
        </p:nvSpPr>
        <p:spPr>
          <a:xfrm>
            <a:off x="6675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00ADB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 txBox="1"/>
          <p:nvPr/>
        </p:nvSpPr>
        <p:spPr>
          <a:xfrm>
            <a:off x="6279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analysis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8"/>
          <p:cNvSpPr/>
          <p:nvPr/>
        </p:nvSpPr>
        <p:spPr>
          <a:xfrm>
            <a:off x="9632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 txBox="1"/>
          <p:nvPr/>
        </p:nvSpPr>
        <p:spPr>
          <a:xfrm>
            <a:off x="9235500" y="528050"/>
            <a:ext cx="3073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Unstandardized data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12588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8"/>
          <p:cNvSpPr txBox="1"/>
          <p:nvPr/>
        </p:nvSpPr>
        <p:spPr>
          <a:xfrm>
            <a:off x="12192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8"/>
          <p:cNvSpPr/>
          <p:nvPr/>
        </p:nvSpPr>
        <p:spPr>
          <a:xfrm>
            <a:off x="15545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 txBox="1"/>
          <p:nvPr/>
        </p:nvSpPr>
        <p:spPr>
          <a:xfrm>
            <a:off x="15148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18501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8"/>
          <p:cNvSpPr txBox="1"/>
          <p:nvPr/>
        </p:nvSpPr>
        <p:spPr>
          <a:xfrm>
            <a:off x="18105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Internship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"/>
          <p:cNvSpPr txBox="1"/>
          <p:nvPr>
            <p:ph idx="1" type="body"/>
          </p:nvPr>
        </p:nvSpPr>
        <p:spPr>
          <a:xfrm>
            <a:off x="1461153" y="2436642"/>
            <a:ext cx="201069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831"/>
              </a:buClr>
              <a:buSzPts val="10000"/>
              <a:buFont typeface="Arial"/>
              <a:buNone/>
            </a:pPr>
            <a:r>
              <a:rPr b="1" sz="10000">
                <a:latin typeface="Roboto"/>
                <a:ea typeface="Roboto"/>
                <a:cs typeface="Roboto"/>
                <a:sym typeface="Roboto"/>
              </a:rPr>
              <a:t>Duplicate POIs</a:t>
            </a:r>
            <a:endParaRPr b="1" sz="10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7"/>
          <p:cNvSpPr txBox="1"/>
          <p:nvPr>
            <p:ph idx="12" type="sldNum"/>
          </p:nvPr>
        </p:nvSpPr>
        <p:spPr>
          <a:xfrm>
            <a:off x="21413102" y="12715775"/>
            <a:ext cx="859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fld id="{00000000-1234-1234-1234-123412341234}" type="slidenum">
              <a:rPr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7"/>
          <p:cNvSpPr txBox="1"/>
          <p:nvPr>
            <p:ph idx="2" type="body"/>
          </p:nvPr>
        </p:nvSpPr>
        <p:spPr>
          <a:xfrm>
            <a:off x="22227795" y="12715772"/>
            <a:ext cx="734175" cy="50270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2C3"/>
              </a:buClr>
              <a:buSzPts val="2600"/>
              <a:buFont typeface="Arial"/>
              <a:buNone/>
            </a:pPr>
            <a:r>
              <a:rPr>
                <a:latin typeface="Arial"/>
                <a:ea typeface="Arial"/>
                <a:cs typeface="Arial"/>
                <a:sym typeface="Arial"/>
              </a:rPr>
              <a:t>/ </a:t>
            </a:r>
            <a:r>
              <a:rPr/>
              <a:t>21</a:t>
            </a:r>
            <a:endParaRPr/>
          </a:p>
        </p:txBody>
      </p:sp>
      <p:sp>
        <p:nvSpPr>
          <p:cNvPr id="462" name="Google Shape;462;p7"/>
          <p:cNvSpPr txBox="1"/>
          <p:nvPr>
            <p:ph idx="3" type="body"/>
          </p:nvPr>
        </p:nvSpPr>
        <p:spPr>
          <a:xfrm>
            <a:off x="1461150" y="4329900"/>
            <a:ext cx="15996300" cy="26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-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•"/>
            </a:pPr>
            <a:r>
              <a: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Found using combination of name and address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Char char="•"/>
            </a:pPr>
            <a:r>
              <a: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 of 53,811 records, only 12% unique POIs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7"/>
          <p:cNvSpPr/>
          <p:nvPr/>
        </p:nvSpPr>
        <p:spPr>
          <a:xfrm>
            <a:off x="3719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7"/>
          <p:cNvSpPr txBox="1"/>
          <p:nvPr/>
        </p:nvSpPr>
        <p:spPr>
          <a:xfrm>
            <a:off x="3322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7"/>
          <p:cNvSpPr/>
          <p:nvPr/>
        </p:nvSpPr>
        <p:spPr>
          <a:xfrm>
            <a:off x="6675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00ADB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7"/>
          <p:cNvSpPr txBox="1"/>
          <p:nvPr/>
        </p:nvSpPr>
        <p:spPr>
          <a:xfrm>
            <a:off x="6279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analysis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7"/>
          <p:cNvSpPr/>
          <p:nvPr/>
        </p:nvSpPr>
        <p:spPr>
          <a:xfrm>
            <a:off x="9632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7"/>
          <p:cNvSpPr txBox="1"/>
          <p:nvPr/>
        </p:nvSpPr>
        <p:spPr>
          <a:xfrm>
            <a:off x="9235500" y="528050"/>
            <a:ext cx="3073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Unstandardized data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7"/>
          <p:cNvSpPr/>
          <p:nvPr/>
        </p:nvSpPr>
        <p:spPr>
          <a:xfrm>
            <a:off x="12588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"/>
          <p:cNvSpPr txBox="1"/>
          <p:nvPr/>
        </p:nvSpPr>
        <p:spPr>
          <a:xfrm>
            <a:off x="12192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7"/>
          <p:cNvSpPr/>
          <p:nvPr/>
        </p:nvSpPr>
        <p:spPr>
          <a:xfrm>
            <a:off x="155452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7"/>
          <p:cNvSpPr txBox="1"/>
          <p:nvPr/>
        </p:nvSpPr>
        <p:spPr>
          <a:xfrm>
            <a:off x="151485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7"/>
          <p:cNvSpPr/>
          <p:nvPr/>
        </p:nvSpPr>
        <p:spPr>
          <a:xfrm>
            <a:off x="18501747" y="366650"/>
            <a:ext cx="2163000" cy="1614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7"/>
          <p:cNvSpPr txBox="1"/>
          <p:nvPr/>
        </p:nvSpPr>
        <p:spPr>
          <a:xfrm>
            <a:off x="18105000" y="528038"/>
            <a:ext cx="295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sz="3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Internship</a:t>
            </a:r>
            <a:endParaRPr b="0" i="0" sz="3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222831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