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0375CFF-638A-47E0-BF52-7C848551FFB5}">
          <p14:sldIdLst>
            <p14:sldId id="256"/>
            <p14:sldId id="268"/>
            <p14:sldId id="264"/>
            <p14:sldId id="265"/>
            <p14:sldId id="266"/>
            <p14:sldId id="267"/>
          </p14:sldIdLst>
        </p14:section>
        <p14:section name="未命名的章節" id="{F0D39D18-5858-4DCD-A10B-EE6FC755315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9C262D-B849-462E-AA15-EB4A821CA672}" v="150" dt="2019-10-17T14:16:21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gYung Liu" userId="1f2c048bc18e281f" providerId="LiveId" clId="{C09C262D-B849-462E-AA15-EB4A821CA672}"/>
    <pc:docChg chg="modSld">
      <pc:chgData name="ChingYung Liu" userId="1f2c048bc18e281f" providerId="LiveId" clId="{C09C262D-B849-462E-AA15-EB4A821CA672}" dt="2019-10-17T14:16:21.141" v="315"/>
      <pc:docMkLst>
        <pc:docMk/>
      </pc:docMkLst>
      <pc:sldChg chg="modSp">
        <pc:chgData name="ChingYung Liu" userId="1f2c048bc18e281f" providerId="LiveId" clId="{C09C262D-B849-462E-AA15-EB4A821CA672}" dt="2019-10-17T14:16:21.141" v="315"/>
        <pc:sldMkLst>
          <pc:docMk/>
          <pc:sldMk cId="1536696409" sldId="266"/>
        </pc:sldMkLst>
        <pc:spChg chg="mod">
          <ac:chgData name="ChingYung Liu" userId="1f2c048bc18e281f" providerId="LiveId" clId="{C09C262D-B849-462E-AA15-EB4A821CA672}" dt="2019-10-17T14:16:21.141" v="315"/>
          <ac:spMkLst>
            <pc:docMk/>
            <pc:sldMk cId="1536696409" sldId="266"/>
            <ac:spMk id="3" creationId="{31247279-6382-40D0-A06B-12566E9AEB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 </a:t>
            </a:r>
            <a:br>
              <a:rPr lang="en-US" altLang="zh-TW" dirty="0"/>
            </a:br>
            <a:r>
              <a:rPr lang="zh-TW" altLang="en-US" dirty="0"/>
              <a:t>單元八</a:t>
            </a:r>
            <a:r>
              <a:rPr lang="en-US" altLang="zh-TW" dirty="0"/>
              <a:t>-</a:t>
            </a:r>
            <a:r>
              <a:rPr lang="zh-TW" altLang="en-US" dirty="0"/>
              <a:t>網頁狀態管理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2D70A-8CBD-4CAD-9B51-59E12EA7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n-US" altLang="zh-TW" dirty="0"/>
              <a:t>SESSION</a:t>
            </a:r>
            <a:r>
              <a:rPr lang="zh-TW" altLang="en-US" dirty="0"/>
              <a:t> 與 </a:t>
            </a:r>
            <a:r>
              <a:rPr lang="en-US" altLang="zh-TW" dirty="0"/>
              <a:t>COOKIE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B2382-6FA5-4C7D-9947-3BE6B7577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80456"/>
            <a:ext cx="4973453" cy="4930617"/>
          </a:xfrm>
        </p:spPr>
        <p:txBody>
          <a:bodyPr/>
          <a:lstStyle/>
          <a:p>
            <a:r>
              <a:rPr lang="zh-TW" altLang="en-US" sz="2400" dirty="0"/>
              <a:t>網頁狀態管理</a:t>
            </a:r>
            <a:endParaRPr lang="en-US" altLang="zh-TW" sz="2400" dirty="0"/>
          </a:p>
          <a:p>
            <a:r>
              <a:rPr lang="en-US" altLang="zh-TW" sz="2400" dirty="0"/>
              <a:t>Cookie</a:t>
            </a:r>
          </a:p>
          <a:p>
            <a:pPr lvl="1"/>
            <a:r>
              <a:rPr lang="zh-TW" altLang="en-US" sz="1800" dirty="0"/>
              <a:t>客戶端儲存</a:t>
            </a:r>
            <a:endParaRPr lang="en-US" altLang="zh-TW" sz="1800" dirty="0"/>
          </a:p>
          <a:p>
            <a:pPr lvl="1"/>
            <a:r>
              <a:rPr lang="zh-TW" altLang="en-US" sz="1800" dirty="0"/>
              <a:t>可設定過期時間</a:t>
            </a:r>
            <a:endParaRPr lang="en-US" altLang="zh-TW" sz="1800" dirty="0"/>
          </a:p>
          <a:p>
            <a:pPr lvl="1"/>
            <a:r>
              <a:rPr lang="zh-TW" altLang="en-US" sz="1800" dirty="0"/>
              <a:t>有長度和數量限制</a:t>
            </a:r>
            <a:r>
              <a:rPr lang="en-US" altLang="zh-TW" sz="1800" dirty="0"/>
              <a:t>(</a:t>
            </a:r>
            <a:r>
              <a:rPr lang="zh-TW" altLang="en-US" sz="1800" dirty="0"/>
              <a:t>視瀏灠器</a:t>
            </a:r>
            <a:r>
              <a:rPr lang="en-US" altLang="zh-TW" sz="1800" dirty="0"/>
              <a:t>)</a:t>
            </a:r>
          </a:p>
          <a:p>
            <a:pPr lvl="1"/>
            <a:r>
              <a:rPr lang="zh-TW" altLang="en-US" sz="1800" dirty="0"/>
              <a:t>安全性較低</a:t>
            </a:r>
            <a:r>
              <a:rPr lang="en-US" altLang="zh-TW" sz="1800" dirty="0"/>
              <a:t>(</a:t>
            </a:r>
            <a:r>
              <a:rPr lang="zh-TW" altLang="en-US" sz="1800" dirty="0"/>
              <a:t>有保密模式</a:t>
            </a:r>
            <a:r>
              <a:rPr lang="en-US" altLang="zh-TW" sz="1800" dirty="0"/>
              <a:t>)</a:t>
            </a:r>
          </a:p>
          <a:p>
            <a:pPr lvl="1"/>
            <a:r>
              <a:rPr lang="zh-TW" altLang="en-US" sz="1800" dirty="0"/>
              <a:t>客戶端可禁用或刪除</a:t>
            </a:r>
            <a:endParaRPr lang="en-US" altLang="zh-TW" sz="1800" dirty="0"/>
          </a:p>
          <a:p>
            <a:r>
              <a:rPr lang="en-US" altLang="zh-TW" sz="2400" dirty="0" err="1"/>
              <a:t>setcookie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name,value,time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$_COOKIE[name]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CC3C46-DE84-43C7-B7CF-43ECF509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303" y="1480456"/>
            <a:ext cx="4598561" cy="4930618"/>
          </a:xfrm>
        </p:spPr>
        <p:txBody>
          <a:bodyPr/>
          <a:lstStyle/>
          <a:p>
            <a:r>
              <a:rPr lang="en-US" altLang="zh-TW" sz="2400" dirty="0"/>
              <a:t>Session</a:t>
            </a:r>
          </a:p>
          <a:p>
            <a:pPr lvl="1"/>
            <a:r>
              <a:rPr lang="zh-TW" altLang="en-US" sz="1800" dirty="0"/>
              <a:t>伺服器儲存</a:t>
            </a:r>
            <a:endParaRPr lang="en-US" altLang="zh-TW" sz="1800" dirty="0"/>
          </a:p>
          <a:p>
            <a:pPr lvl="1"/>
            <a:r>
              <a:rPr lang="zh-TW" altLang="en-US" sz="1800" dirty="0"/>
              <a:t>多元儲存方式</a:t>
            </a:r>
            <a:endParaRPr lang="en-US" altLang="zh-TW" sz="1800" dirty="0"/>
          </a:p>
          <a:p>
            <a:pPr lvl="1"/>
            <a:r>
              <a:rPr lang="zh-TW" altLang="en-US" sz="1800" dirty="0"/>
              <a:t>可搭配</a:t>
            </a:r>
            <a:r>
              <a:rPr lang="en-US" altLang="zh-TW" sz="1800" dirty="0"/>
              <a:t>Cookie</a:t>
            </a:r>
            <a:r>
              <a:rPr lang="zh-TW" altLang="en-US" sz="1800" dirty="0"/>
              <a:t>使用</a:t>
            </a:r>
            <a:endParaRPr lang="en-US" altLang="zh-TW" sz="1800" dirty="0"/>
          </a:p>
          <a:p>
            <a:pPr lvl="1"/>
            <a:r>
              <a:rPr lang="zh-TW" altLang="en-US" sz="1800" dirty="0"/>
              <a:t>儲存長度較長</a:t>
            </a:r>
            <a:endParaRPr lang="en-US" altLang="zh-TW" sz="1800" dirty="0"/>
          </a:p>
          <a:p>
            <a:pPr lvl="1"/>
            <a:r>
              <a:rPr lang="zh-TW" altLang="en-US" sz="1800" dirty="0"/>
              <a:t>安全性較高</a:t>
            </a:r>
            <a:endParaRPr lang="en-US" altLang="zh-TW" sz="1800" dirty="0"/>
          </a:p>
          <a:p>
            <a:pPr lvl="1"/>
            <a:endParaRPr lang="en-US" altLang="zh-TW" dirty="0"/>
          </a:p>
          <a:p>
            <a:r>
              <a:rPr lang="en-US" altLang="zh-TW" sz="2400" dirty="0"/>
              <a:t>$_SESSION[name]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911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7C246-53F8-4633-A29D-389F17EF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606"/>
          </a:xfrm>
        </p:spPr>
        <p:txBody>
          <a:bodyPr/>
          <a:lstStyle/>
          <a:p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38AD7-5642-4B72-9CC6-C5B6E996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205"/>
            <a:ext cx="8596668" cy="4613157"/>
          </a:xfrm>
        </p:spPr>
        <p:txBody>
          <a:bodyPr/>
          <a:lstStyle/>
          <a:p>
            <a:r>
              <a:rPr lang="zh-TW" altLang="en-US" sz="3200" dirty="0"/>
              <a:t>會員註冊</a:t>
            </a:r>
            <a:endParaRPr lang="en-US" altLang="zh-TW" sz="3200" dirty="0"/>
          </a:p>
          <a:p>
            <a:r>
              <a:rPr lang="zh-TW" altLang="en-US" sz="3200" dirty="0"/>
              <a:t>會員登入</a:t>
            </a:r>
            <a:endParaRPr lang="en-US" altLang="zh-TW" sz="3200" dirty="0"/>
          </a:p>
          <a:p>
            <a:r>
              <a:rPr lang="zh-TW" altLang="en-US" sz="3200" dirty="0"/>
              <a:t>權限管理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013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696DE-7FBC-43B6-8BA8-EB2F038C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zh-TW" altLang="en-US" dirty="0"/>
              <a:t>會員註冊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81056-1FA5-4C45-89F7-B89CAC6F1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457"/>
            <a:ext cx="8596668" cy="456090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基本：</a:t>
            </a:r>
            <a:endParaRPr lang="en-US" altLang="zh-TW" sz="2400" dirty="0"/>
          </a:p>
          <a:p>
            <a:pPr lvl="1"/>
            <a:r>
              <a:rPr lang="zh-TW" altLang="en-US" sz="2200" dirty="0"/>
              <a:t>設計資料欄位</a:t>
            </a:r>
            <a:r>
              <a:rPr lang="en-US" altLang="zh-TW" sz="2200" dirty="0"/>
              <a:t>(</a:t>
            </a:r>
            <a:r>
              <a:rPr lang="zh-TW" altLang="en-US" sz="2200" dirty="0"/>
              <a:t>建立資料表</a:t>
            </a:r>
            <a:r>
              <a:rPr lang="en-US" altLang="zh-TW" sz="2200" dirty="0"/>
              <a:t>)</a:t>
            </a:r>
          </a:p>
          <a:p>
            <a:pPr lvl="1"/>
            <a:r>
              <a:rPr lang="zh-TW" altLang="en-US" sz="2200" dirty="0"/>
              <a:t>建立表單畫面</a:t>
            </a:r>
            <a:endParaRPr lang="en-US" altLang="zh-TW" sz="2200" dirty="0"/>
          </a:p>
          <a:p>
            <a:pPr lvl="1"/>
            <a:r>
              <a:rPr lang="zh-TW" altLang="en-US" sz="2000" dirty="0"/>
              <a:t>寫入資料</a:t>
            </a:r>
          </a:p>
          <a:p>
            <a:r>
              <a:rPr lang="zh-TW" altLang="en-US" sz="2400" dirty="0"/>
              <a:t>進階</a:t>
            </a:r>
            <a:r>
              <a:rPr lang="en-US" altLang="zh-TW" sz="2400" dirty="0"/>
              <a:t>:</a:t>
            </a:r>
          </a:p>
          <a:p>
            <a:pPr lvl="1"/>
            <a:r>
              <a:rPr lang="zh-TW" altLang="en-US" sz="2200" dirty="0"/>
              <a:t>資料檢查</a:t>
            </a:r>
            <a:r>
              <a:rPr lang="en-US" altLang="zh-TW" sz="2200" dirty="0"/>
              <a:t>(</a:t>
            </a:r>
            <a:r>
              <a:rPr lang="zh-TW" altLang="en-US" sz="2200" dirty="0"/>
              <a:t>帳號是否重覆，欄位格式是否正確</a:t>
            </a:r>
            <a:r>
              <a:rPr lang="en-US" altLang="zh-TW" sz="2200" dirty="0"/>
              <a:t>)</a:t>
            </a:r>
          </a:p>
          <a:p>
            <a:pPr lvl="1"/>
            <a:r>
              <a:rPr lang="zh-TW" altLang="en-US" sz="2200" dirty="0"/>
              <a:t>資料有誤則回註冊頁重填，並保留己填寫的欄位內容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323261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A79A1-73BF-426A-B1E4-F13F8A27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817"/>
          </a:xfrm>
        </p:spPr>
        <p:txBody>
          <a:bodyPr/>
          <a:lstStyle/>
          <a:p>
            <a:r>
              <a:rPr lang="zh-TW" altLang="en-US" dirty="0"/>
              <a:t>會員登入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247279-6382-40D0-A06B-12566E9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417"/>
            <a:ext cx="8596668" cy="449994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基本</a:t>
            </a:r>
            <a:r>
              <a:rPr lang="en-US" altLang="zh-TW" sz="2400" dirty="0"/>
              <a:t>:</a:t>
            </a:r>
          </a:p>
          <a:p>
            <a:pPr lvl="1"/>
            <a:r>
              <a:rPr lang="zh-TW" altLang="en-US" sz="2200" dirty="0"/>
              <a:t>一般會員登入畫面及資料表規劃</a:t>
            </a:r>
            <a:endParaRPr lang="en-US" altLang="zh-TW" sz="2200" dirty="0"/>
          </a:p>
          <a:p>
            <a:pPr lvl="1"/>
            <a:r>
              <a:rPr lang="zh-TW" altLang="en-US" sz="2200" dirty="0"/>
              <a:t>登入檢查</a:t>
            </a:r>
            <a:r>
              <a:rPr lang="en-US" altLang="zh-TW" sz="2200" dirty="0"/>
              <a:t>(</a:t>
            </a:r>
            <a:r>
              <a:rPr lang="zh-TW" altLang="en-US" sz="2200" dirty="0"/>
              <a:t>帳密是否正確</a:t>
            </a:r>
            <a:r>
              <a:rPr lang="en-US" altLang="zh-TW" sz="2200" dirty="0"/>
              <a:t>)</a:t>
            </a:r>
          </a:p>
          <a:p>
            <a:pPr lvl="1"/>
            <a:r>
              <a:rPr lang="zh-TW" altLang="en-US" sz="2200" dirty="0"/>
              <a:t>登入後導向</a:t>
            </a:r>
            <a:r>
              <a:rPr lang="en-US" altLang="zh-TW" sz="2200" dirty="0"/>
              <a:t>(</a:t>
            </a:r>
            <a:r>
              <a:rPr lang="zh-TW" altLang="en-US" sz="2200" dirty="0"/>
              <a:t>首頁或後台或使用者資料</a:t>
            </a:r>
            <a:r>
              <a:rPr lang="en-US" altLang="zh-TW" sz="2200" dirty="0"/>
              <a:t>)</a:t>
            </a:r>
          </a:p>
          <a:p>
            <a:pPr lvl="1"/>
            <a:r>
              <a:rPr lang="zh-TW" altLang="en-US" sz="2200" dirty="0"/>
              <a:t>只要瀏灠器不關閉，不會再次要求登入</a:t>
            </a:r>
            <a:endParaRPr lang="en-US" altLang="zh-TW" sz="2200" dirty="0"/>
          </a:p>
          <a:p>
            <a:r>
              <a:rPr lang="zh-TW" altLang="en-US" sz="2400" dirty="0"/>
              <a:t>進階</a:t>
            </a:r>
            <a:r>
              <a:rPr lang="en-US" altLang="zh-TW" sz="2400" dirty="0"/>
              <a:t>:</a:t>
            </a:r>
          </a:p>
          <a:p>
            <a:pPr lvl="1"/>
            <a:r>
              <a:rPr lang="zh-TW" altLang="en-US" sz="2200" dirty="0"/>
              <a:t>管理者登入</a:t>
            </a:r>
            <a:r>
              <a:rPr lang="en-US" altLang="zh-TW" sz="2200" dirty="0"/>
              <a:t>(</a:t>
            </a:r>
            <a:r>
              <a:rPr lang="zh-TW" altLang="en-US" sz="2200" dirty="0"/>
              <a:t>管理者登入導向不同頁</a:t>
            </a:r>
            <a:r>
              <a:rPr lang="en-US" altLang="zh-TW" sz="2200" dirty="0"/>
              <a:t>)</a:t>
            </a:r>
          </a:p>
          <a:p>
            <a:pPr lvl="1"/>
            <a:r>
              <a:rPr lang="zh-TW" altLang="en-US" sz="2200" dirty="0"/>
              <a:t>資料檢查</a:t>
            </a:r>
            <a:r>
              <a:rPr lang="en-US" altLang="zh-TW" sz="2200" dirty="0"/>
              <a:t>(</a:t>
            </a:r>
            <a:r>
              <a:rPr lang="zh-TW" altLang="en-US" sz="2200" dirty="0"/>
              <a:t>是否有輸入資料，格式是否符合</a:t>
            </a:r>
            <a:r>
              <a:rPr lang="en-US" altLang="zh-TW" sz="2200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669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DAEF8-5FF0-4E2A-8E92-8139CBC1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817"/>
          </a:xfrm>
        </p:spPr>
        <p:txBody>
          <a:bodyPr/>
          <a:lstStyle/>
          <a:p>
            <a:r>
              <a:rPr lang="zh-TW" altLang="en-US" dirty="0"/>
              <a:t>權限管理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379C6-B8E9-4B95-B54A-58B67526B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417"/>
            <a:ext cx="8596668" cy="4499945"/>
          </a:xfrm>
        </p:spPr>
        <p:txBody>
          <a:bodyPr/>
          <a:lstStyle/>
          <a:p>
            <a:r>
              <a:rPr lang="zh-TW" altLang="en-US" sz="2400" dirty="0"/>
              <a:t>資料欄位設計</a:t>
            </a:r>
            <a:endParaRPr lang="en-US" altLang="zh-TW" sz="2400" dirty="0"/>
          </a:p>
          <a:p>
            <a:r>
              <a:rPr lang="zh-TW" altLang="en-US" sz="2400" dirty="0"/>
              <a:t>功能限制</a:t>
            </a:r>
            <a:endParaRPr lang="en-US" altLang="zh-TW" sz="2400" dirty="0"/>
          </a:p>
          <a:p>
            <a:r>
              <a:rPr lang="zh-TW" altLang="en-US" sz="2400" dirty="0"/>
              <a:t>狀態限制</a:t>
            </a:r>
            <a:endParaRPr lang="en-US" altLang="zh-TW" sz="2400" dirty="0"/>
          </a:p>
          <a:p>
            <a:r>
              <a:rPr lang="zh-TW" altLang="en-US" sz="2400" dirty="0"/>
              <a:t>權限管理表單設計</a:t>
            </a:r>
            <a:endParaRPr lang="en-US" altLang="zh-TW" sz="2400" dirty="0"/>
          </a:p>
          <a:p>
            <a:r>
              <a:rPr lang="zh-TW" altLang="en-US" sz="2400" dirty="0"/>
              <a:t>權限資料寫入與修改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485877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273</TotalTime>
  <Words>219</Words>
  <Application>Microsoft Office PowerPoint</Application>
  <PresentationFormat>寬螢幕</PresentationFormat>
  <Paragraphs>49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多面向</vt:lpstr>
      <vt:lpstr>  單元八-網頁狀態管理</vt:lpstr>
      <vt:lpstr>SESSION 與 COOKIE</vt:lpstr>
      <vt:lpstr>練習</vt:lpstr>
      <vt:lpstr>會員註冊</vt:lpstr>
      <vt:lpstr>會員登入</vt:lpstr>
      <vt:lpstr>權限管理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資料庫程式設計-單元一</dc:title>
  <dc:creator>ChingYung Liu</dc:creator>
  <cp:lastModifiedBy>ChingYung Liu</cp:lastModifiedBy>
  <cp:revision>73</cp:revision>
  <dcterms:created xsi:type="dcterms:W3CDTF">2018-10-16T15:27:59Z</dcterms:created>
  <dcterms:modified xsi:type="dcterms:W3CDTF">2019-10-17T14:16:28Z</dcterms:modified>
</cp:coreProperties>
</file>