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9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9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51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62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71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38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9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312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5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1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9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0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2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3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3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2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3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9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0457" y="908720"/>
            <a:ext cx="7377967" cy="288032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b="1" dirty="0" smtClean="0"/>
              <a:t>My Favorite Restaurant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b="1" dirty="0" smtClean="0"/>
              <a:t>Docker</a:t>
            </a:r>
            <a:r>
              <a:rPr lang="en-US" sz="3200" b="1" dirty="0"/>
              <a:t>+ Node.js+ </a:t>
            </a:r>
            <a:r>
              <a:rPr lang="en-US" sz="3200" b="1" dirty="0" err="1" smtClean="0"/>
              <a:t>Json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7984" y="4653136"/>
            <a:ext cx="3960440" cy="985664"/>
          </a:xfrm>
        </p:spPr>
        <p:txBody>
          <a:bodyPr>
            <a:noAutofit/>
          </a:bodyPr>
          <a:lstStyle/>
          <a:p>
            <a:pPr algn="r"/>
            <a:r>
              <a:rPr lang="en-US" sz="2800" b="1" dirty="0" smtClean="0"/>
              <a:t>SHUSHU CHENG</a:t>
            </a:r>
          </a:p>
          <a:p>
            <a:pPr algn="r"/>
            <a:r>
              <a:rPr lang="en-US" sz="2800" b="1" dirty="0" smtClean="0"/>
              <a:t>U01359337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0899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210393"/>
              </p:ext>
            </p:extLst>
          </p:nvPr>
        </p:nvGraphicFramePr>
        <p:xfrm>
          <a:off x="3347865" y="2420887"/>
          <a:ext cx="5544616" cy="3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297">
                  <a:extLst>
                    <a:ext uri="{9D8B030D-6E8A-4147-A177-3AD203B41FA5}">
                      <a16:colId xmlns:a16="http://schemas.microsoft.com/office/drawing/2014/main" val="1146566839"/>
                    </a:ext>
                  </a:extLst>
                </a:gridCol>
                <a:gridCol w="1009547">
                  <a:extLst>
                    <a:ext uri="{9D8B030D-6E8A-4147-A177-3AD203B41FA5}">
                      <a16:colId xmlns:a16="http://schemas.microsoft.com/office/drawing/2014/main" val="1920737000"/>
                    </a:ext>
                  </a:extLst>
                </a:gridCol>
                <a:gridCol w="1108924">
                  <a:extLst>
                    <a:ext uri="{9D8B030D-6E8A-4147-A177-3AD203B41FA5}">
                      <a16:colId xmlns:a16="http://schemas.microsoft.com/office/drawing/2014/main" val="2012337986"/>
                    </a:ext>
                  </a:extLst>
                </a:gridCol>
                <a:gridCol w="1108924">
                  <a:extLst>
                    <a:ext uri="{9D8B030D-6E8A-4147-A177-3AD203B41FA5}">
                      <a16:colId xmlns:a16="http://schemas.microsoft.com/office/drawing/2014/main" val="4009440811"/>
                    </a:ext>
                  </a:extLst>
                </a:gridCol>
                <a:gridCol w="1108924">
                  <a:extLst>
                    <a:ext uri="{9D8B030D-6E8A-4147-A177-3AD203B41FA5}">
                      <a16:colId xmlns:a16="http://schemas.microsoft.com/office/drawing/2014/main" val="2536908851"/>
                    </a:ext>
                  </a:extLst>
                </a:gridCol>
              </a:tblGrid>
              <a:tr h="61186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Restaurant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Phone#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44884"/>
                  </a:ext>
                </a:extLst>
              </a:tr>
              <a:tr h="9241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Restaurant1</a:t>
                      </a:r>
                    </a:p>
                    <a:p>
                      <a:pPr marL="0" algn="l" defTabSz="4572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 Ho Wan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 Sum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212(228)-2800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66677"/>
                  </a:ext>
                </a:extLst>
              </a:tr>
              <a:tr h="9241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Restaurant2</a:t>
                      </a:r>
                    </a:p>
                    <a:p>
                      <a:pPr marL="0" algn="l" defTabSz="4572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 Pot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718(886)-1021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42727"/>
                  </a:ext>
                </a:extLst>
              </a:tr>
              <a:tr h="9241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Restaurant3</a:t>
                      </a:r>
                    </a:p>
                    <a:p>
                      <a:pPr marL="0" algn="l" defTabSz="4572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China Xiang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Hunan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917(348)-2919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258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" t="3636" r="18091" b="5456"/>
          <a:stretch/>
        </p:blipFill>
        <p:spPr>
          <a:xfrm>
            <a:off x="179512" y="2420887"/>
            <a:ext cx="2996332" cy="4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73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41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Century Gothic</vt:lpstr>
      <vt:lpstr>Wingdings 3</vt:lpstr>
      <vt:lpstr>Ion Boardroom</vt:lpstr>
      <vt:lpstr>My Favorite Restaurant Docker+ Node.js+ Json </vt:lpstr>
      <vt:lpstr>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Favorite Restaurant Docker+ Node.js+ Json </dc:title>
  <dc:creator>Shushu Cheng</dc:creator>
  <cp:lastModifiedBy>Cheng, Shushu</cp:lastModifiedBy>
  <cp:revision>4</cp:revision>
  <dcterms:created xsi:type="dcterms:W3CDTF">2017-04-26T05:17:17Z</dcterms:created>
  <dcterms:modified xsi:type="dcterms:W3CDTF">2017-04-26T05:51:51Z</dcterms:modified>
</cp:coreProperties>
</file>