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9" r:id="rId3"/>
    <p:sldId id="350" r:id="rId4"/>
    <p:sldId id="387" r:id="rId5"/>
    <p:sldId id="369" r:id="rId6"/>
    <p:sldId id="371" r:id="rId7"/>
    <p:sldId id="370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84" r:id="rId16"/>
    <p:sldId id="385" r:id="rId17"/>
    <p:sldId id="386" r:id="rId18"/>
    <p:sldId id="38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1524000" y="1916837"/>
            <a:ext cx="9144000" cy="2043129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380385" y="2213365"/>
            <a:ext cx="936405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阿里云注册</a:t>
            </a:r>
            <a:r>
              <a:rPr lang="en-US" altLang="zh-CN" sz="6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使用总结报告</a:t>
            </a:r>
            <a:endParaRPr lang="zh-CN" altLang="en-US" sz="6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1133" y="3206176"/>
            <a:ext cx="8029734" cy="39878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en-US" altLang="zh-CN" sz="2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 cloud registration &amp; usage summary report</a:t>
            </a:r>
            <a:endParaRPr lang="en-US" altLang="zh-CN" sz="2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25158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首先点击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我的阿里云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并进入试用中心（新用户），可以看到试用中心有多种产品可供使用；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选择商品。这里选择了一个免费试用的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ECS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，试用期为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个月；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110"/>
            <a:ext cx="281241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创建实例流程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9875" y="3407410"/>
            <a:ext cx="167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点击使用中心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0890" y="5950585"/>
            <a:ext cx="1107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选择商品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8495" y="3407410"/>
            <a:ext cx="1320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2试用产品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660400"/>
            <a:ext cx="2049780" cy="2623820"/>
          </a:xfrm>
          <a:prstGeom prst="rect">
            <a:avLst/>
          </a:prstGeom>
        </p:spPr>
      </p:pic>
      <p:pic>
        <p:nvPicPr>
          <p:cNvPr id="14" name="图片 13" descr="2试用产品3试用列表"/>
          <p:cNvPicPr>
            <a:picLocks noChangeAspect="1"/>
          </p:cNvPicPr>
          <p:nvPr/>
        </p:nvPicPr>
        <p:blipFill>
          <a:blip r:embed="rId2"/>
          <a:srcRect r="52039" b="47718"/>
          <a:stretch>
            <a:fillRect/>
          </a:stretch>
        </p:blipFill>
        <p:spPr>
          <a:xfrm>
            <a:off x="8681720" y="874395"/>
            <a:ext cx="3053715" cy="1864995"/>
          </a:xfrm>
          <a:prstGeom prst="rect">
            <a:avLst/>
          </a:prstGeom>
        </p:spPr>
      </p:pic>
      <p:pic>
        <p:nvPicPr>
          <p:cNvPr id="15" name="图片 14" descr="2试用产品5选取产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85" y="4013835"/>
            <a:ext cx="5023485" cy="1744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0115" y="471170"/>
            <a:ext cx="431228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33401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进行配置设置，这里操作系统选择了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Ubuntu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（但是后面发现阿里云推送的教程好像都不是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Ubuntu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的又换成了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CentOs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确认订单；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 startAt="3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进入控制台查看实例。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 startAt="3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110"/>
            <a:ext cx="288988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创建实例流程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55685" y="4944110"/>
            <a:ext cx="1107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56320" y="5910580"/>
            <a:ext cx="1107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查看实例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试用产品6进行配置设置"/>
          <p:cNvPicPr>
            <a:picLocks noChangeAspect="1"/>
          </p:cNvPicPr>
          <p:nvPr/>
        </p:nvPicPr>
        <p:blipFill>
          <a:blip r:embed="rId1"/>
          <a:srcRect r="25467" b="54083"/>
          <a:stretch>
            <a:fillRect/>
          </a:stretch>
        </p:blipFill>
        <p:spPr>
          <a:xfrm>
            <a:off x="7414895" y="471170"/>
            <a:ext cx="3587750" cy="2030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55050" y="2501900"/>
            <a:ext cx="1107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配置设置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2试用产品7订单确认"/>
          <p:cNvPicPr>
            <a:picLocks noChangeAspect="1"/>
          </p:cNvPicPr>
          <p:nvPr/>
        </p:nvPicPr>
        <p:blipFill>
          <a:blip r:embed="rId2"/>
          <a:srcRect r="67222" b="33165"/>
          <a:stretch>
            <a:fillRect/>
          </a:stretch>
        </p:blipFill>
        <p:spPr>
          <a:xfrm>
            <a:off x="8076565" y="2808605"/>
            <a:ext cx="2267585" cy="2135505"/>
          </a:xfrm>
          <a:prstGeom prst="rect">
            <a:avLst/>
          </a:prstGeom>
        </p:spPr>
      </p:pic>
      <p:pic>
        <p:nvPicPr>
          <p:cNvPr id="10" name="图片 9" descr="2试用产品7产品概览"/>
          <p:cNvPicPr>
            <a:picLocks noChangeAspect="1"/>
          </p:cNvPicPr>
          <p:nvPr/>
        </p:nvPicPr>
        <p:blipFill>
          <a:blip r:embed="rId3"/>
          <a:srcRect l="941" t="43878" r="35968" b="20785"/>
          <a:stretch>
            <a:fillRect/>
          </a:stretch>
        </p:blipFill>
        <p:spPr>
          <a:xfrm>
            <a:off x="6313805" y="5353050"/>
            <a:ext cx="5471160" cy="557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0115" y="471170"/>
            <a:ext cx="431101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#3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30321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首先需要对实例进行密码重置，直接点击重置密码就可以进行；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存在多种登录方式，我尝试了比较常用的两种：一种是通用的在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命令行用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SSH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进行登录；一种是直接点击阿里云的远程登录在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WorkBench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进行登录；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358900" y="1269365"/>
            <a:ext cx="2902585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(Java Web)</a:t>
            </a:r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80120" y="1884680"/>
            <a:ext cx="1107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密码重置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90560" y="4182745"/>
            <a:ext cx="1623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在命令行登录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试用产品9重置示例密码"/>
          <p:cNvPicPr>
            <a:picLocks noChangeAspect="1"/>
          </p:cNvPicPr>
          <p:nvPr/>
        </p:nvPicPr>
        <p:blipFill>
          <a:blip r:embed="rId1"/>
          <a:srcRect l="1044" t="49079" r="55036" b="5376"/>
          <a:stretch>
            <a:fillRect/>
          </a:stretch>
        </p:blipFill>
        <p:spPr>
          <a:xfrm>
            <a:off x="7473315" y="569595"/>
            <a:ext cx="3258820" cy="1366520"/>
          </a:xfrm>
          <a:prstGeom prst="rect">
            <a:avLst/>
          </a:prstGeom>
        </p:spPr>
      </p:pic>
      <p:pic>
        <p:nvPicPr>
          <p:cNvPr id="8" name="图片 7" descr="2试用产品10ssh连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2191385"/>
            <a:ext cx="4714875" cy="1991360"/>
          </a:xfrm>
          <a:prstGeom prst="rect">
            <a:avLst/>
          </a:prstGeom>
        </p:spPr>
      </p:pic>
      <p:pic>
        <p:nvPicPr>
          <p:cNvPr id="9" name="图片 8" descr="2试用产品14使用阿里云workbench登录"/>
          <p:cNvPicPr>
            <a:picLocks noChangeAspect="1"/>
          </p:cNvPicPr>
          <p:nvPr/>
        </p:nvPicPr>
        <p:blipFill>
          <a:blip r:embed="rId3"/>
          <a:srcRect l="4318" t="5527" r="9250" b="7226"/>
          <a:stretch>
            <a:fillRect/>
          </a:stretch>
        </p:blipFill>
        <p:spPr>
          <a:xfrm>
            <a:off x="6776085" y="4489450"/>
            <a:ext cx="4652010" cy="16548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7850" y="6144260"/>
            <a:ext cx="2121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0115" y="471170"/>
            <a:ext cx="425069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2361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由于阿里云的教程不适合之前用的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Ubuntu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，选择更换操作系统。更换操作系统需要先停机再点击更换操作系统进行操作系统选择；（如果之前使用命令行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SSH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登陆过则需要进行秘钥清除）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Java JDK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38795" y="2672715"/>
            <a:ext cx="1623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更换操作系统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40395" y="4785995"/>
            <a:ext cx="1699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 Java JDK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试用产品14尝试更换操作系统"/>
          <p:cNvPicPr>
            <a:picLocks noChangeAspect="1"/>
          </p:cNvPicPr>
          <p:nvPr/>
        </p:nvPicPr>
        <p:blipFill>
          <a:blip r:embed="rId1"/>
          <a:srcRect l="1705" t="2680" r="14331" b="36964"/>
          <a:stretch>
            <a:fillRect/>
          </a:stretch>
        </p:blipFill>
        <p:spPr>
          <a:xfrm>
            <a:off x="6231255" y="635000"/>
            <a:ext cx="5544185" cy="2037715"/>
          </a:xfrm>
          <a:prstGeom prst="rect">
            <a:avLst/>
          </a:prstGeom>
        </p:spPr>
      </p:pic>
      <p:pic>
        <p:nvPicPr>
          <p:cNvPr id="8" name="图片 7" descr="2试用产品14尝试更换操作系统后清除秘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2979420"/>
            <a:ext cx="5162550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38795" y="36652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清除相应的秘钥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2试用产品15web环境配置1"/>
          <p:cNvPicPr>
            <a:picLocks noChangeAspect="1"/>
          </p:cNvPicPr>
          <p:nvPr/>
        </p:nvPicPr>
        <p:blipFill>
          <a:blip r:embed="rId3"/>
          <a:srcRect r="20544" b="77734"/>
          <a:stretch>
            <a:fillRect/>
          </a:stretch>
        </p:blipFill>
        <p:spPr>
          <a:xfrm>
            <a:off x="6231255" y="4036060"/>
            <a:ext cx="4919345" cy="324485"/>
          </a:xfrm>
          <a:prstGeom prst="rect">
            <a:avLst/>
          </a:prstGeom>
        </p:spPr>
      </p:pic>
      <p:pic>
        <p:nvPicPr>
          <p:cNvPr id="12" name="图片 11" descr="2试用产品15web环境配置2"/>
          <p:cNvPicPr>
            <a:picLocks noChangeAspect="1"/>
          </p:cNvPicPr>
          <p:nvPr/>
        </p:nvPicPr>
        <p:blipFill>
          <a:blip r:embed="rId4"/>
          <a:srcRect r="32040" b="82133"/>
          <a:stretch>
            <a:fillRect/>
          </a:stretch>
        </p:blipFill>
        <p:spPr>
          <a:xfrm>
            <a:off x="6231255" y="4360545"/>
            <a:ext cx="5372735" cy="425450"/>
          </a:xfrm>
          <a:prstGeom prst="rect">
            <a:avLst/>
          </a:prstGeom>
        </p:spPr>
      </p:pic>
      <p:pic>
        <p:nvPicPr>
          <p:cNvPr id="13" name="图片 12" descr="2试用产品15web环境配置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255" y="5165725"/>
            <a:ext cx="5229225" cy="857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98815" y="6022975"/>
            <a:ext cx="1654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 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安装成功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1358900" y="1269365"/>
            <a:ext cx="2902585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(Java Web)</a:t>
            </a:r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0115" y="471170"/>
            <a:ext cx="425069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#5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16910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环境。需要在服务器中安装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并登陆进行密码、权限设置。（版面原因仅展现部分配置过程）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8295" y="5963285"/>
            <a:ext cx="1741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2试用产品15web环境配置4.1"/>
          <p:cNvPicPr>
            <a:picLocks noChangeAspect="1"/>
          </p:cNvPicPr>
          <p:nvPr/>
        </p:nvPicPr>
        <p:blipFill>
          <a:blip r:embed="rId1"/>
          <a:srcRect r="11668" b="44636"/>
          <a:stretch>
            <a:fillRect/>
          </a:stretch>
        </p:blipFill>
        <p:spPr>
          <a:xfrm>
            <a:off x="6411595" y="984885"/>
            <a:ext cx="5255895" cy="1010285"/>
          </a:xfrm>
          <a:prstGeom prst="rect">
            <a:avLst/>
          </a:prstGeom>
        </p:spPr>
      </p:pic>
      <p:pic>
        <p:nvPicPr>
          <p:cNvPr id="17" name="图片 16" descr="2试用产品15web环境配置4.2"/>
          <p:cNvPicPr>
            <a:picLocks noChangeAspect="1"/>
          </p:cNvPicPr>
          <p:nvPr/>
        </p:nvPicPr>
        <p:blipFill>
          <a:blip r:embed="rId2"/>
          <a:srcRect r="2885" b="44594"/>
          <a:stretch>
            <a:fillRect/>
          </a:stretch>
        </p:blipFill>
        <p:spPr>
          <a:xfrm>
            <a:off x="6411595" y="2099310"/>
            <a:ext cx="5255260" cy="1046480"/>
          </a:xfrm>
          <a:prstGeom prst="rect">
            <a:avLst/>
          </a:prstGeom>
        </p:spPr>
      </p:pic>
      <p:pic>
        <p:nvPicPr>
          <p:cNvPr id="18" name="图片 17" descr="2试用产品15web环境配置4.3"/>
          <p:cNvPicPr>
            <a:picLocks noChangeAspect="1"/>
          </p:cNvPicPr>
          <p:nvPr/>
        </p:nvPicPr>
        <p:blipFill>
          <a:blip r:embed="rId3"/>
          <a:srcRect r="36223" b="65583"/>
          <a:stretch>
            <a:fillRect/>
          </a:stretch>
        </p:blipFill>
        <p:spPr>
          <a:xfrm>
            <a:off x="6400165" y="3197860"/>
            <a:ext cx="4750435" cy="1311275"/>
          </a:xfrm>
          <a:prstGeom prst="rect">
            <a:avLst/>
          </a:prstGeom>
        </p:spPr>
      </p:pic>
      <p:pic>
        <p:nvPicPr>
          <p:cNvPr id="19" name="图片 18" descr="2试用产品15web环境配置4.3"/>
          <p:cNvPicPr>
            <a:picLocks noChangeAspect="1"/>
          </p:cNvPicPr>
          <p:nvPr/>
        </p:nvPicPr>
        <p:blipFill>
          <a:blip r:embed="rId3"/>
          <a:srcRect t="57433" r="24680" b="5650"/>
          <a:stretch>
            <a:fillRect/>
          </a:stretch>
        </p:blipFill>
        <p:spPr>
          <a:xfrm>
            <a:off x="6400165" y="4585335"/>
            <a:ext cx="5220335" cy="1308735"/>
          </a:xfrm>
          <a:prstGeom prst="rect">
            <a:avLst/>
          </a:prstGeom>
        </p:spPr>
      </p:pic>
      <p:sp>
        <p:nvSpPr>
          <p:cNvPr id="20" name="文本框 20"/>
          <p:cNvSpPr txBox="1"/>
          <p:nvPr/>
        </p:nvSpPr>
        <p:spPr>
          <a:xfrm flipH="1">
            <a:off x="1358900" y="1269365"/>
            <a:ext cx="2902585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(Java Web)</a:t>
            </a:r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471170"/>
            <a:ext cx="435356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#6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10204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Tomcat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安装和配置，配置后可以通过本机访问。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6175" y="1377950"/>
            <a:ext cx="2810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压缩包至服务器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试用产品15web环境配置5由于官网连不上直接传文件至服务器"/>
          <p:cNvPicPr>
            <a:picLocks noChangeAspect="1"/>
          </p:cNvPicPr>
          <p:nvPr/>
        </p:nvPicPr>
        <p:blipFill>
          <a:blip r:embed="rId1"/>
          <a:srcRect r="17429" b="1839"/>
          <a:stretch>
            <a:fillRect/>
          </a:stretch>
        </p:blipFill>
        <p:spPr>
          <a:xfrm>
            <a:off x="6267450" y="984885"/>
            <a:ext cx="5456555" cy="393065"/>
          </a:xfrm>
          <a:prstGeom prst="rect">
            <a:avLst/>
          </a:prstGeom>
        </p:spPr>
      </p:pic>
      <p:pic>
        <p:nvPicPr>
          <p:cNvPr id="8" name="图片 7" descr="2试用产品15web环境配置6解压缩"/>
          <p:cNvPicPr>
            <a:picLocks noChangeAspect="1"/>
          </p:cNvPicPr>
          <p:nvPr/>
        </p:nvPicPr>
        <p:blipFill>
          <a:blip r:embed="rId2"/>
          <a:srcRect r="36691" b="40690"/>
          <a:stretch>
            <a:fillRect/>
          </a:stretch>
        </p:blipFill>
        <p:spPr>
          <a:xfrm>
            <a:off x="6267450" y="1850390"/>
            <a:ext cx="5525135" cy="626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96175" y="2476500"/>
            <a:ext cx="1090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解压缩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2试用产品15web环境配置6配置tomcat"/>
          <p:cNvPicPr>
            <a:picLocks noChangeAspect="1"/>
          </p:cNvPicPr>
          <p:nvPr/>
        </p:nvPicPr>
        <p:blipFill>
          <a:blip r:embed="rId3"/>
          <a:srcRect b="56913"/>
          <a:stretch>
            <a:fillRect/>
          </a:stretch>
        </p:blipFill>
        <p:spPr>
          <a:xfrm>
            <a:off x="6267450" y="2783205"/>
            <a:ext cx="5405120" cy="401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96175" y="3185160"/>
            <a:ext cx="3877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修改文件名、修改默认端口并启动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2试用产品15web环境配置7添加安全组规则"/>
          <p:cNvPicPr>
            <a:picLocks noChangeAspect="1"/>
          </p:cNvPicPr>
          <p:nvPr/>
        </p:nvPicPr>
        <p:blipFill>
          <a:blip r:embed="rId4"/>
          <a:srcRect r="45110" b="48019"/>
          <a:stretch>
            <a:fillRect/>
          </a:stretch>
        </p:blipFill>
        <p:spPr>
          <a:xfrm>
            <a:off x="6271895" y="3491865"/>
            <a:ext cx="5520690" cy="11245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96175" y="456438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添加安全组规则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2试用产品15web环境配置8输入公网ip访问tomcat"/>
          <p:cNvPicPr>
            <a:picLocks noChangeAspect="1"/>
          </p:cNvPicPr>
          <p:nvPr/>
        </p:nvPicPr>
        <p:blipFill>
          <a:blip r:embed="rId5"/>
          <a:srcRect r="61503" b="61647"/>
          <a:stretch>
            <a:fillRect/>
          </a:stretch>
        </p:blipFill>
        <p:spPr>
          <a:xfrm>
            <a:off x="6965315" y="5040630"/>
            <a:ext cx="3872230" cy="10350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496175" y="6114415"/>
            <a:ext cx="1268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本机访问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1358900" y="1269365"/>
            <a:ext cx="2902585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(Java Web)</a:t>
            </a:r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0115" y="471170"/>
            <a:ext cx="454342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#7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12788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测试本机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环境。该服务器默认配置有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环境。查看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版本并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传输本机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脚本至服务器运行。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23530" y="2099310"/>
            <a:ext cx="2268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love.py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至服务器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2试用产品12上传文件到服务器"/>
          <p:cNvPicPr>
            <a:picLocks noChangeAspect="1"/>
          </p:cNvPicPr>
          <p:nvPr/>
        </p:nvPicPr>
        <p:blipFill>
          <a:blip r:embed="rId1"/>
          <a:srcRect r="32740" b="4205"/>
          <a:stretch>
            <a:fillRect/>
          </a:stretch>
        </p:blipFill>
        <p:spPr>
          <a:xfrm>
            <a:off x="6481445" y="931545"/>
            <a:ext cx="5153025" cy="511175"/>
          </a:xfrm>
          <a:prstGeom prst="rect">
            <a:avLst/>
          </a:prstGeom>
        </p:spPr>
      </p:pic>
      <p:pic>
        <p:nvPicPr>
          <p:cNvPr id="17" name="图片 16" descr="2试用产品12上传文件到服务器2"/>
          <p:cNvPicPr>
            <a:picLocks noChangeAspect="1"/>
          </p:cNvPicPr>
          <p:nvPr/>
        </p:nvPicPr>
        <p:blipFill>
          <a:blip r:embed="rId2"/>
          <a:srcRect r="55037" b="444"/>
          <a:stretch>
            <a:fillRect/>
          </a:stretch>
        </p:blipFill>
        <p:spPr>
          <a:xfrm>
            <a:off x="6481445" y="1530350"/>
            <a:ext cx="4492625" cy="568960"/>
          </a:xfrm>
          <a:prstGeom prst="rect">
            <a:avLst/>
          </a:prstGeom>
        </p:spPr>
      </p:pic>
      <p:pic>
        <p:nvPicPr>
          <p:cNvPr id="18" name="图片 17" descr="2试用产品13运行上传的文件"/>
          <p:cNvPicPr>
            <a:picLocks noChangeAspect="1"/>
          </p:cNvPicPr>
          <p:nvPr/>
        </p:nvPicPr>
        <p:blipFill>
          <a:blip r:embed="rId3"/>
          <a:srcRect r="14267" b="9257"/>
          <a:stretch>
            <a:fillRect/>
          </a:stretch>
        </p:blipFill>
        <p:spPr>
          <a:xfrm>
            <a:off x="7392670" y="2476500"/>
            <a:ext cx="3331210" cy="34817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23530" y="5958205"/>
            <a:ext cx="2796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版本并运行脚本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1358900" y="1269365"/>
            <a:ext cx="2902585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(Python)</a:t>
            </a:r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471170"/>
            <a:ext cx="453453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#8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3" y="471486"/>
            <a:ext cx="2868386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四、问题总结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9788" y="1160780"/>
            <a:ext cx="4491746" cy="4901726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390" y="1160780"/>
            <a:ext cx="6466840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服务器对于某些外网可能存在连接失败的问题，可以考虑从本机直接传输文件至服务器。（例如对于官网给的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下载源https://mirror.bit.edu.cn/apache/tomcat/tomcat-8/v8.5.59/bin/apache-tomcat-8.5.59.tar.gz）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对服务器秘钥进行修改之后，之前在命令行中的秘钥需要更新，否则可能出现不能登录的现象。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进行配置的时候可能无法安装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服务器（无法匹配），需要先使用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model disable mysql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服务器默认屏蔽了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端口的访问，需要在安全组规则里面手动添加需要访问的端口。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271168" y="760940"/>
            <a:ext cx="3322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ONTENTS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63653" y="872581"/>
            <a:ext cx="154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24063" y="3294151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50173" y="3294151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实例简要说明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5751" y="3294151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31710" y="3294380"/>
            <a:ext cx="377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阿里云注册流程及描述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24063" y="4348493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0135" y="4348480"/>
            <a:ext cx="380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阿里云使用流程及描述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05751" y="4348493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u="sng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31861" y="4348493"/>
            <a:ext cx="31360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使用问题总结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3" y="471486"/>
            <a:ext cx="2868386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一、实例简要说明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390" y="1160780"/>
            <a:ext cx="64668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阿里云</a:t>
            </a: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创立于2009年，是全球领先的云计算及人工智能科技公司，致力于以在线公共服务的方式，提供安全、可靠的计算和数据处理能力，让计算和人工智能成为普惠科技。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主要产品：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弹性计算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数据库存储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人工智能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选取弹性计算服务中的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ECS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服务器进行试用。</a:t>
            </a:r>
            <a:r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云服务器ECS（Elastic Compute Service）是阿里云提供的性能卓越、稳定可靠、弹性扩展的IaaS（Infrastructure as a Service）级别云计算服务。主要包括实例、镜像、块存储、快照、安全组和网络等功能组件。</a:t>
            </a:r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335" y="699770"/>
            <a:ext cx="2333625" cy="545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0115" y="471170"/>
            <a:ext cx="42862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二、阿里云注册流程及描述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未命名文件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1176020"/>
            <a:ext cx="1234440" cy="5086985"/>
          </a:xfrm>
          <a:prstGeom prst="rect">
            <a:avLst/>
          </a:prstGeom>
        </p:spPr>
      </p:pic>
      <p:pic>
        <p:nvPicPr>
          <p:cNvPr id="3" name="图片 2" descr="未命名文件 (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85" y="1176020"/>
            <a:ext cx="2739390" cy="511302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6096000" y="1066964"/>
            <a:ext cx="0" cy="5330825"/>
          </a:xfrm>
          <a:prstGeom prst="line">
            <a:avLst/>
          </a:prstGeom>
          <a:ln w="22225"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1"/>
          <p:cNvSpPr/>
          <p:nvPr/>
        </p:nvSpPr>
        <p:spPr>
          <a:xfrm>
            <a:off x="5854700" y="1589405"/>
            <a:ext cx="481965" cy="4286250"/>
          </a:xfrm>
          <a:prstGeom prst="roundRect">
            <a:avLst>
              <a:gd name="adj" fmla="val 50000"/>
            </a:avLst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39365" y="609092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注册流程图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0540" y="609092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个人实名认证流程图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3395" y="471170"/>
            <a:ext cx="104457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35490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首先需要进入阿里云官网：https://www.aliyun.com/?utm_content=se_1008364713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阿里云官网右上角有较为明显的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立即注册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按键；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点击立即注册会有两个注册选项：一个是使用支付宝快捷注册，一个是使用账号密码注册（由于我支付宝之前注册了一个还没实名认证的账号，所以我就用账号密码注册了一个新的账号）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312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.注册阿里云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4017010"/>
            <a:ext cx="4102100" cy="5835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5164455"/>
            <a:ext cx="3971925" cy="5302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-659" r="40332" b="623"/>
          <a:stretch>
            <a:fillRect/>
          </a:stretch>
        </p:blipFill>
        <p:spPr>
          <a:xfrm>
            <a:off x="6804660" y="720725"/>
            <a:ext cx="4703445" cy="2732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4560" y="3519170"/>
            <a:ext cx="1285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阿里云官网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9160" y="4716780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立即注册表示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4560" y="5853430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注册方式选择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0115" y="471170"/>
            <a:ext cx="42862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二、阿里云注册流程及描述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34448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点击账号密码注册会出现填写注册信息的界面，只用填写账号、密码以及手机号。这个时候不进行账号重复验证和手机验证（如果账号重复的话会在点击同意条款并注册后告诉你）；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 startAt="4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点击同意条款并注册需要进行常规的手机验证；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 startAt="4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 startAt="4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手机验证完成后需要进行实名认证才能对阿里云内的产品进行选购。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312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t="15974" r="2509" b="387"/>
          <a:stretch>
            <a:fillRect/>
          </a:stretch>
        </p:blipFill>
        <p:spPr>
          <a:xfrm>
            <a:off x="7914640" y="601345"/>
            <a:ext cx="2573655" cy="3089910"/>
          </a:xfrm>
          <a:prstGeom prst="rect">
            <a:avLst/>
          </a:prstGeom>
        </p:spPr>
      </p:pic>
      <p:pic>
        <p:nvPicPr>
          <p:cNvPr id="14" name="图片 13" descr="1.注册阿里云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4265295"/>
            <a:ext cx="2662555" cy="1384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045" y="4024630"/>
            <a:ext cx="1966595" cy="18656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77250" y="3691255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注册填写界面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32295" y="6052185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手机验证界面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89490" y="6052185"/>
            <a:ext cx="18186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需要进行实名认证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471170"/>
            <a:ext cx="42862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二、阿里云注册流程及描述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#3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35490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点击快速实名认证之后需要选择认证的种类，存在个人实名认证、企业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政府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实名认证和个体工商户实名认证，阿里云对这三类用户存在不同的商品策略。这里选择了个人实名认证。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点击个人实名认证后需要选择认证方式，个人支付宝授权相对较快，个人扫脸认证需要进行扫脸认证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身份证认证。这里选择了个人支付宝认证。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手机支付宝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扫描二维码进行登录后需要确认并完善身份信息。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358900" y="1515745"/>
            <a:ext cx="290258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实名认证流程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0130" y="3433445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选择认证类型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56140" y="3433445"/>
            <a:ext cx="1463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选择认证方式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7835" y="5981700"/>
            <a:ext cx="1445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支付宝登录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1.注册阿里云4"/>
          <p:cNvPicPr>
            <a:picLocks noChangeAspect="1"/>
          </p:cNvPicPr>
          <p:nvPr/>
        </p:nvPicPr>
        <p:blipFill>
          <a:blip r:embed="rId1"/>
          <a:srcRect r="71679" b="16210"/>
          <a:stretch>
            <a:fillRect/>
          </a:stretch>
        </p:blipFill>
        <p:spPr>
          <a:xfrm>
            <a:off x="6697345" y="403860"/>
            <a:ext cx="2848610" cy="30295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95" y="931545"/>
            <a:ext cx="2421890" cy="2227580"/>
          </a:xfrm>
          <a:prstGeom prst="rect">
            <a:avLst/>
          </a:prstGeom>
        </p:spPr>
      </p:pic>
      <p:pic>
        <p:nvPicPr>
          <p:cNvPr id="14" name="图片 13" descr="1.注册阿里云6"/>
          <p:cNvPicPr>
            <a:picLocks noChangeAspect="1"/>
          </p:cNvPicPr>
          <p:nvPr/>
        </p:nvPicPr>
        <p:blipFill>
          <a:blip r:embed="rId3"/>
          <a:srcRect l="11684" t="6352" r="14334" b="11608"/>
          <a:stretch>
            <a:fillRect/>
          </a:stretch>
        </p:blipFill>
        <p:spPr>
          <a:xfrm>
            <a:off x="6697345" y="3992880"/>
            <a:ext cx="1684655" cy="1664970"/>
          </a:xfrm>
          <a:prstGeom prst="rect">
            <a:avLst/>
          </a:prstGeom>
        </p:spPr>
      </p:pic>
      <p:pic>
        <p:nvPicPr>
          <p:cNvPr id="15" name="图片 14" descr="1.注册阿里云7统一身份认证"/>
          <p:cNvPicPr>
            <a:picLocks noChangeAspect="1"/>
          </p:cNvPicPr>
          <p:nvPr/>
        </p:nvPicPr>
        <p:blipFill>
          <a:blip r:embed="rId4"/>
          <a:srcRect r="44453" b="-287"/>
          <a:stretch>
            <a:fillRect/>
          </a:stretch>
        </p:blipFill>
        <p:spPr>
          <a:xfrm>
            <a:off x="8720455" y="3825875"/>
            <a:ext cx="2894330" cy="2305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325610" y="5981700"/>
            <a:ext cx="2157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身份信息完善和确认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471170"/>
            <a:ext cx="42862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二、阿里云注册流程及描述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80402" y="2672441"/>
            <a:ext cx="4260525" cy="19989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完成认证。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使用刷脸认证过程相对较多，右图为官网教程图。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358900" y="1515745"/>
            <a:ext cx="290258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实名认证流程</a:t>
            </a:r>
            <a:endParaRPr lang="zh-CN" altLang="en-US" sz="3200" b="1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7375" y="3433445"/>
            <a:ext cx="18186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完成个人实名认证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71130" y="5723890"/>
            <a:ext cx="2691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实名认证操作步骤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.注册阿里云8实名认证完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8435" y="848360"/>
            <a:ext cx="5177155" cy="2585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80" y="4168775"/>
            <a:ext cx="4330065" cy="1383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0115" y="471170"/>
            <a:ext cx="42862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二、阿里云注册流程及描述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#5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8335" y="471170"/>
            <a:ext cx="735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0115" y="471170"/>
            <a:ext cx="425894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三、阿里云使用流程及描述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6000" y="1066964"/>
            <a:ext cx="0" cy="5330825"/>
          </a:xfrm>
          <a:prstGeom prst="line">
            <a:avLst/>
          </a:prstGeom>
          <a:ln w="22225"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1"/>
          <p:cNvSpPr/>
          <p:nvPr/>
        </p:nvSpPr>
        <p:spPr>
          <a:xfrm>
            <a:off x="5854700" y="1589405"/>
            <a:ext cx="481965" cy="4286250"/>
          </a:xfrm>
          <a:prstGeom prst="roundRect">
            <a:avLst>
              <a:gd name="adj" fmla="val 50000"/>
            </a:avLst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阿里云使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805" y="1035685"/>
            <a:ext cx="1229360" cy="5361940"/>
          </a:xfrm>
          <a:prstGeom prst="rect">
            <a:avLst/>
          </a:prstGeom>
        </p:spPr>
      </p:pic>
      <p:pic>
        <p:nvPicPr>
          <p:cNvPr id="6" name="图片 5" descr="阿里云使用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05" y="366395"/>
            <a:ext cx="3041650" cy="5958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8645" y="618490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创建实例流程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67090" y="6184900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部分环境配置流程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3395" y="471170"/>
            <a:ext cx="104457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宽屏</PresentationFormat>
  <Paragraphs>253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WPS_1601540990</cp:lastModifiedBy>
  <cp:revision>154</cp:revision>
  <dcterms:created xsi:type="dcterms:W3CDTF">2017-01-08T07:17:00Z</dcterms:created>
  <dcterms:modified xsi:type="dcterms:W3CDTF">2021-03-07T14:30:19Z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  <property fmtid="{D5CDD505-2E9C-101B-9397-08002B2CF9AE}" pid="3" name="KSOTemplateUUID">
    <vt:lpwstr>v1.0_mb_gvBk3h+HIifm6sGlnHEY8g==</vt:lpwstr>
  </property>
</Properties>
</file>