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DFE872-96E0-4F7A-BDC6-A7B7E8FEDF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607979-7237-432C-9017-6CD372FF30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4/29/21 6:13:33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75FF20D-8664-4A52-A302-1E8DAFE20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2021-04-29T22:13:33Z</dcterms:created>
  <dcterms:modified xsi:type="dcterms:W3CDTF">2021-04-29T22:13:33Z</dcterms:modified>
</cp:coreProperties>
</file>