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8" r:id="rId4"/>
    <p:sldId id="257" r:id="rId5"/>
    <p:sldId id="263" r:id="rId6"/>
    <p:sldId id="266" r:id="rId7"/>
    <p:sldId id="264" r:id="rId8"/>
    <p:sldId id="265" r:id="rId9"/>
    <p:sldId id="259" r:id="rId10"/>
    <p:sldId id="260" r:id="rId11"/>
    <p:sldId id="261" r:id="rId12"/>
    <p:sldId id="26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8CE7E-031B-4626-B7EB-DF06C5A65CBB}" type="datetimeFigureOut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74C96-33CC-47AC-B9EE-C61D10137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01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D0EED-1E61-4EA8-BCF6-94E35B94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581B92-AFEB-46D7-A3FB-394C4996F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88D78C-6915-4E11-96F2-2A9D9ECA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A65-7985-4D2D-979B-0F928CD2DD4B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F25EA-43C6-49AC-AA5C-E4641A01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3EC5E-3524-4BED-B8DB-88BF356D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9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17358-836F-4AFB-A318-04FD7DBE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0D9E04-3DBC-4B4C-9220-2A8A99B0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CDE77-D24E-4592-9B8F-A5F2A9AC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11A-5A38-47D8-811C-4DBAC1635332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77F8F-66B8-4BC8-B481-F7E6A1CE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D20D3-C53E-408B-8304-99215637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93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1A3F-8735-4407-B210-9B8123281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54439-DEFC-4549-9E23-F1A26153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D0CB9-4B69-4342-8AFC-F3A149C7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0C6-F000-4D76-86FB-A2B156787776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1D8C4-7E7D-4DE7-A93B-6A6A5402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4BB29-A3FB-44DD-956A-C0CA84F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6B67B-3FA5-4AF0-A38C-84585C45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A3969-E24D-4F85-A2F2-182B2725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A3230-6FF3-4445-B67C-6522443D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7CB0-70FE-4405-B847-A43907F28E0B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DD8A40-373E-45BA-8421-67447E34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979FA-2156-49D4-A7F2-DFF46796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0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8C83C-FDEF-4ED8-AAAB-A1E56F82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DC9EC-2BB4-4A96-8C46-1890D9DD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3606F7-16D4-4C6F-9D83-AE2DF2B1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5A5B-3FBA-4796-B62C-7501D9460F19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0DB43-CDEC-4C15-86B2-36B9C45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94825-267B-4B49-BAFC-2F31B45F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60010-D9C5-48B3-9BB4-039C5C9B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5F1C5-25C9-48AB-9BF0-43B931F67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AD4CEF-233E-40D5-9BC1-F968FA66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F22FA-E87B-45CA-9685-768A583F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CF40-9320-4230-B872-40FE325AE190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931ECD-DA61-4AA1-882B-9B842850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F88100-D0F5-4663-AADF-8AB5DA8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6DE5-47E4-4C63-AF5E-7B6686C3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500CC-C04A-48ED-B944-98030DEA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F2DE07-7D15-4193-9811-0B48CA8BB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375E16-6163-48AD-937C-7DCDF88E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8C9D16-8193-4516-AFA8-539B54B56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102987-B3C4-4CF8-ACB5-0CA0475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C305-4E1E-4326-8C0A-97E8DE29B72E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34339B-050F-4732-91CD-E1F63CE1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E93C1A-4672-4F8B-9004-BDF700F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90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A4D72-51D8-4D79-A07A-3D785F28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DD4E2-B479-441D-854E-73E31971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D1B0-2ABC-4473-8F42-62A602811466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1903CC-D826-4DEC-BA73-18770EF5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F2A1F8-2BB5-46AE-93C8-DC02A0C9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8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E69EFE-6223-49A5-A673-C821D1A7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08B-8A12-4073-9C2B-CEB01B317882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B160AE-B3C9-41CA-8B67-EB80DD8C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348A1A-A14F-42FE-A50A-A4766C7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3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F5CDA-C219-4057-A56B-3C8F9087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5B51D-E608-4804-AA0A-D9375612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105B1-7979-43A0-9D57-5AEF683D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1AFD7-638B-47C5-B438-B557AC92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4E83-08B0-4D73-8463-10F7AEA11A14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94F5FE-5F48-4E1F-B3F9-B1107140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836973-78AF-41EF-B1F2-7D27ACF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4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53ED4-6ABC-414F-B279-181EF1E8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B7E706-2DFD-4942-B2D4-957046709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62BD7A-DE63-44AA-928C-B7B942E0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F66E8A-1ED7-4040-A043-EB29B9F2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DFAA-C9BF-4575-A8EF-176B2A808B9A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EF4AA-CBF4-4B22-956C-83E1C63A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F29D2C-01E7-4F4A-95FD-317AE8E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8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D7468C-3DC9-42E3-BD09-C4EBBA8A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33DE1-A37C-48F3-9D87-CAF7C2DD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549A05-7465-4DC0-B3C8-0069B21CF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A0B8-89B7-4E64-B3CD-B2CFC8F8B272}" type="datetime1">
              <a:rPr kumimoji="1" lang="ja-JP" altLang="en-US" smtClean="0"/>
              <a:t>2018/9/29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C0FD2-D9C3-4A38-A44B-A8D40A933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4464-3435-43D5-8331-B8E4DA26749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1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C1AAD4-A80B-4946-A9D7-6BF20C39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12192000" cy="68643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B9E485-7E65-4E9E-A8A5-4BBCDFAAFCDA}"/>
              </a:ext>
            </a:extLst>
          </p:cNvPr>
          <p:cNvSpPr/>
          <p:nvPr/>
        </p:nvSpPr>
        <p:spPr>
          <a:xfrm>
            <a:off x="0" y="7620"/>
            <a:ext cx="12192000" cy="68707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C38F26-3E9A-4522-9BDA-EDC3DC3420D6}"/>
              </a:ext>
            </a:extLst>
          </p:cNvPr>
          <p:cNvSpPr txBox="1"/>
          <p:nvPr/>
        </p:nvSpPr>
        <p:spPr>
          <a:xfrm>
            <a:off x="863600" y="2634645"/>
            <a:ext cx="1084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i="1" dirty="0" err="1">
                <a:solidFill>
                  <a:schemeClr val="bg1"/>
                </a:solidFill>
                <a:latin typeface="Rockwell" panose="02060603020205020403" pitchFamily="18" charset="0"/>
              </a:rPr>
              <a:t>Linebootawards</a:t>
            </a:r>
            <a:endParaRPr kumimoji="1" lang="ja-JP" altLang="en-US" sz="96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5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E6ACE6-E8D3-4009-B060-060135EA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D13F57-F017-4A8C-9729-68D88351990E}"/>
              </a:ext>
            </a:extLst>
          </p:cNvPr>
          <p:cNvSpPr txBox="1"/>
          <p:nvPr/>
        </p:nvSpPr>
        <p:spPr>
          <a:xfrm>
            <a:off x="1049382" y="2921168"/>
            <a:ext cx="10093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2"/>
                </a:solidFill>
              </a:rPr>
              <a:t>メディアアップローダー</a:t>
            </a:r>
          </a:p>
        </p:txBody>
      </p:sp>
    </p:spTree>
    <p:extLst>
      <p:ext uri="{BB962C8B-B14F-4D97-AF65-F5344CB8AC3E}">
        <p14:creationId xmlns:p14="http://schemas.microsoft.com/office/powerpoint/2010/main" val="25774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120538-1A6F-46B4-A1F9-333DC452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C149C5-A089-41CF-9D08-1BB674E6731A}"/>
              </a:ext>
            </a:extLst>
          </p:cNvPr>
          <p:cNvSpPr txBox="1"/>
          <p:nvPr/>
        </p:nvSpPr>
        <p:spPr>
          <a:xfrm>
            <a:off x="1049382" y="3013501"/>
            <a:ext cx="1009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メディアアップローダー？？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2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DA06EA7-255E-4522-A092-CD740A5E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C88025-2F36-40E9-B133-FF13676A519C}"/>
              </a:ext>
            </a:extLst>
          </p:cNvPr>
          <p:cNvSpPr txBox="1"/>
          <p:nvPr/>
        </p:nvSpPr>
        <p:spPr>
          <a:xfrm>
            <a:off x="4628605" y="435426"/>
            <a:ext cx="293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8A1E34-7979-47F1-BAF1-8965BCC56C7B}"/>
              </a:ext>
            </a:extLst>
          </p:cNvPr>
          <p:cNvSpPr txBox="1"/>
          <p:nvPr/>
        </p:nvSpPr>
        <p:spPr>
          <a:xfrm>
            <a:off x="1733006" y="1536174"/>
            <a:ext cx="9300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Bot</a:t>
            </a:r>
            <a:r>
              <a:rPr lang="ja-JP" altLang="en-US" sz="4800" dirty="0"/>
              <a:t>をグループに招待</a:t>
            </a:r>
            <a:endParaRPr lang="en-US" altLang="ja-JP" sz="4800" dirty="0"/>
          </a:p>
          <a:p>
            <a:endParaRPr lang="en-US" altLang="ja-JP" sz="4800" dirty="0"/>
          </a:p>
          <a:p>
            <a:r>
              <a:rPr lang="ja-JP" altLang="en-US" sz="4800" dirty="0"/>
              <a:t>→トークに画像投稿</a:t>
            </a:r>
            <a:endParaRPr lang="en-US" altLang="ja-JP" sz="4800" dirty="0"/>
          </a:p>
          <a:p>
            <a:endParaRPr kumimoji="1" lang="en-US" altLang="ja-JP" sz="4800" dirty="0"/>
          </a:p>
          <a:p>
            <a:r>
              <a:rPr lang="ja-JP" altLang="en-US" sz="4800" dirty="0"/>
              <a:t>→自動で外部ストレージに保存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454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3E5837A-01EB-47D3-A117-5F46550B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0AF995-057F-4560-8EDC-F2150FFFAD2D}"/>
              </a:ext>
            </a:extLst>
          </p:cNvPr>
          <p:cNvSpPr txBox="1"/>
          <p:nvPr/>
        </p:nvSpPr>
        <p:spPr>
          <a:xfrm>
            <a:off x="1049382" y="501650"/>
            <a:ext cx="1009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外部ストレージ</a:t>
            </a:r>
          </a:p>
        </p:txBody>
      </p:sp>
      <p:pic>
        <p:nvPicPr>
          <p:cNvPr id="1026" name="Picture 2" descr="ãcloudinaryãã®ç»åæ¤ç´¢çµæ">
            <a:extLst>
              <a:ext uri="{FF2B5EF4-FFF2-40B4-BE49-F238E27FC236}">
                <a16:creationId xmlns:a16="http://schemas.microsoft.com/office/drawing/2014/main" id="{58A8C113-B073-4C43-AAC2-2E9E9AB1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17" y="1593528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9ED3D6-730A-4975-971D-FE9A33040275}"/>
              </a:ext>
            </a:extLst>
          </p:cNvPr>
          <p:cNvSpPr txBox="1"/>
          <p:nvPr/>
        </p:nvSpPr>
        <p:spPr>
          <a:xfrm>
            <a:off x="6802485" y="3151163"/>
            <a:ext cx="465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Cloudinary</a:t>
            </a:r>
            <a:endParaRPr kumimoji="1" lang="ja-JP" altLang="en-US" sz="54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9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0E2C7C-586B-4F68-97CA-45A9D871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050" name="Picture 2" descr="ãgoogle driveãã®ç»åæ¤ç´¢çµæ">
            <a:extLst>
              <a:ext uri="{FF2B5EF4-FFF2-40B4-BE49-F238E27FC236}">
                <a16:creationId xmlns:a16="http://schemas.microsoft.com/office/drawing/2014/main" id="{76176055-AFD6-459B-BA68-45793E779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6" y="1579240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5C1AF5-8980-4F47-904B-B8BCAB91686A}"/>
              </a:ext>
            </a:extLst>
          </p:cNvPr>
          <p:cNvSpPr txBox="1"/>
          <p:nvPr/>
        </p:nvSpPr>
        <p:spPr>
          <a:xfrm>
            <a:off x="1049382" y="501650"/>
            <a:ext cx="1009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外部ストレージ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B5B64B-039E-441C-A9BD-E55A2DC4DF25}"/>
              </a:ext>
            </a:extLst>
          </p:cNvPr>
          <p:cNvSpPr txBox="1"/>
          <p:nvPr/>
        </p:nvSpPr>
        <p:spPr>
          <a:xfrm>
            <a:off x="7197634" y="3151162"/>
            <a:ext cx="465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bg2">
                    <a:lumMod val="50000"/>
                  </a:schemeClr>
                </a:solidFill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47271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E743281-38A1-486D-844E-24325AD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C62D54-5D80-4814-B36E-534FAFEE5831}"/>
              </a:ext>
            </a:extLst>
          </p:cNvPr>
          <p:cNvSpPr txBox="1"/>
          <p:nvPr/>
        </p:nvSpPr>
        <p:spPr>
          <a:xfrm>
            <a:off x="1628502" y="2921168"/>
            <a:ext cx="10093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>
                <a:solidFill>
                  <a:schemeClr val="bg2">
                    <a:lumMod val="50000"/>
                  </a:schemeClr>
                </a:solidFill>
              </a:rPr>
              <a:t>良い</a:t>
            </a:r>
            <a:r>
              <a:rPr lang="en-US" altLang="ja-JP" sz="6000" dirty="0">
                <a:solidFill>
                  <a:srgbClr val="00B050"/>
                </a:solidFill>
              </a:rPr>
              <a:t>LINE</a:t>
            </a:r>
            <a:r>
              <a:rPr lang="ja-JP" altLang="en-US" sz="6000" dirty="0">
                <a:solidFill>
                  <a:schemeClr val="bg2">
                    <a:lumMod val="50000"/>
                  </a:schemeClr>
                </a:solidFill>
              </a:rPr>
              <a:t>ライフを</a:t>
            </a:r>
            <a:r>
              <a:rPr lang="en-US" altLang="ja-JP" sz="6000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kumimoji="1" lang="ja-JP" alt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23CA11-9580-4FB5-8EFF-775A7D273F53}"/>
              </a:ext>
            </a:extLst>
          </p:cNvPr>
          <p:cNvSpPr txBox="1"/>
          <p:nvPr/>
        </p:nvSpPr>
        <p:spPr>
          <a:xfrm>
            <a:off x="1049382" y="2921168"/>
            <a:ext cx="10093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/>
              <a:t>自己紹介</a:t>
            </a:r>
          </a:p>
        </p:txBody>
      </p:sp>
    </p:spTree>
    <p:extLst>
      <p:ext uri="{BB962C8B-B14F-4D97-AF65-F5344CB8AC3E}">
        <p14:creationId xmlns:p14="http://schemas.microsoft.com/office/powerpoint/2010/main" val="18588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FAF4D9-0303-4443-BA30-02868E77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F66FA2-8FE2-4160-B339-230E3A510CE3}"/>
              </a:ext>
            </a:extLst>
          </p:cNvPr>
          <p:cNvSpPr txBox="1"/>
          <p:nvPr/>
        </p:nvSpPr>
        <p:spPr>
          <a:xfrm>
            <a:off x="1957978" y="1905506"/>
            <a:ext cx="10030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京都産業大学</a:t>
            </a:r>
            <a:endParaRPr lang="en-US" altLang="ja-JP" sz="4800" dirty="0"/>
          </a:p>
          <a:p>
            <a:r>
              <a:rPr lang="ja-JP" altLang="en-US" sz="4800" dirty="0"/>
              <a:t>コンピュータ理工学部 </a:t>
            </a:r>
            <a:endParaRPr lang="en-US" altLang="ja-JP" sz="4800" dirty="0"/>
          </a:p>
          <a:p>
            <a:r>
              <a:rPr lang="ja-JP" altLang="en-US" sz="4800" dirty="0"/>
              <a:t>ネットワークメディア学科４回生</a:t>
            </a:r>
            <a:endParaRPr lang="en-US" altLang="ja-JP" sz="4800" dirty="0"/>
          </a:p>
          <a:p>
            <a:r>
              <a:rPr lang="ja-JP" altLang="en-US" sz="4800" dirty="0"/>
              <a:t>鈴木光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358617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7FD902-CF70-4463-ACF4-91FA3BB9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F5898-DD0D-40A8-AA99-DD3ED706D787}"/>
              </a:ext>
            </a:extLst>
          </p:cNvPr>
          <p:cNvSpPr txBox="1"/>
          <p:nvPr/>
        </p:nvSpPr>
        <p:spPr>
          <a:xfrm>
            <a:off x="2014584" y="1708894"/>
            <a:ext cx="8907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立命館大学</a:t>
            </a:r>
            <a:endParaRPr lang="en-US" altLang="ja-JP" sz="4800" dirty="0"/>
          </a:p>
          <a:p>
            <a:r>
              <a:rPr kumimoji="1" lang="ja-JP" altLang="en-US" sz="4800" dirty="0"/>
              <a:t>情報理工学部 情報理工学科</a:t>
            </a:r>
            <a:endParaRPr kumimoji="1" lang="en-US" altLang="ja-JP" sz="4800" dirty="0"/>
          </a:p>
          <a:p>
            <a:r>
              <a:rPr lang="ja-JP" altLang="en-US" sz="4800" dirty="0"/>
              <a:t>画像・音メディアコース１回生</a:t>
            </a:r>
            <a:endParaRPr lang="en-US" altLang="ja-JP" sz="4800" dirty="0"/>
          </a:p>
          <a:p>
            <a:r>
              <a:rPr kumimoji="1" lang="ja-JP" altLang="en-US" sz="4800" dirty="0"/>
              <a:t>平井 柊太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6648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6928FE2-7039-4723-9ABD-BCB902FB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CFB405-CD40-43DB-A130-1EC9A8A7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05" y="1466215"/>
            <a:ext cx="6083011" cy="39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C7B6F64-325A-463D-A2C1-ECC214C4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89F109-5370-4C67-852E-C672683129D1}"/>
              </a:ext>
            </a:extLst>
          </p:cNvPr>
          <p:cNvSpPr txBox="1"/>
          <p:nvPr/>
        </p:nvSpPr>
        <p:spPr>
          <a:xfrm>
            <a:off x="1333862" y="2921168"/>
            <a:ext cx="10093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>
                <a:solidFill>
                  <a:srgbClr val="00B050"/>
                </a:solidFill>
              </a:rPr>
              <a:t>LINE</a:t>
            </a:r>
            <a:r>
              <a:rPr lang="ja-JP" altLang="en-US" sz="6000" dirty="0"/>
              <a:t>で写真を送る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37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1D0FB9-738C-4181-AC36-A4B7C8EF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06639D-4F48-4CE5-983D-0A4D18E08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5" y="136524"/>
            <a:ext cx="3390889" cy="603126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EBFD46-1253-4D11-A689-E37191081144}"/>
              </a:ext>
            </a:extLst>
          </p:cNvPr>
          <p:cNvSpPr/>
          <p:nvPr/>
        </p:nvSpPr>
        <p:spPr>
          <a:xfrm>
            <a:off x="5542279" y="136524"/>
            <a:ext cx="1107440" cy="55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3071C5-EF59-4C65-92BA-AC12B515F711}"/>
              </a:ext>
            </a:extLst>
          </p:cNvPr>
          <p:cNvSpPr/>
          <p:nvPr/>
        </p:nvSpPr>
        <p:spPr>
          <a:xfrm>
            <a:off x="6987001" y="136524"/>
            <a:ext cx="775063" cy="21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17AE85-AEEB-4636-89B8-D1228867084C}"/>
              </a:ext>
            </a:extLst>
          </p:cNvPr>
          <p:cNvSpPr/>
          <p:nvPr/>
        </p:nvSpPr>
        <p:spPr>
          <a:xfrm>
            <a:off x="4429934" y="136524"/>
            <a:ext cx="775063" cy="21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5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798B28-C5EC-4BBC-93FB-6501D13B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E526A5-F523-4942-A223-62239CC2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98" y="228481"/>
            <a:ext cx="3445204" cy="612786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0EA135-36BE-46EB-85B8-C17CC98853C4}"/>
              </a:ext>
            </a:extLst>
          </p:cNvPr>
          <p:cNvSpPr/>
          <p:nvPr/>
        </p:nvSpPr>
        <p:spPr>
          <a:xfrm>
            <a:off x="5542280" y="403467"/>
            <a:ext cx="110744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8249673-7F40-4DED-9CB9-1BDD6B71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4464-3435-43D5-8331-B8E4DA267496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9F222F-573F-4A20-B0C4-69975981153A}"/>
              </a:ext>
            </a:extLst>
          </p:cNvPr>
          <p:cNvSpPr txBox="1"/>
          <p:nvPr/>
        </p:nvSpPr>
        <p:spPr>
          <a:xfrm>
            <a:off x="1049382" y="2967335"/>
            <a:ext cx="10093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err="1">
                <a:solidFill>
                  <a:schemeClr val="bg2">
                    <a:lumMod val="50000"/>
                  </a:schemeClr>
                </a:solidFill>
              </a:rPr>
              <a:t>めんど</a:t>
            </a:r>
            <a:r>
              <a:rPr lang="ja-JP" altLang="en-US" sz="4400" dirty="0">
                <a:solidFill>
                  <a:schemeClr val="bg2">
                    <a:lumMod val="50000"/>
                  </a:schemeClr>
                </a:solidFill>
              </a:rPr>
              <a:t>くさい</a:t>
            </a:r>
            <a:r>
              <a:rPr lang="en-US" altLang="ja-JP" sz="4400" dirty="0">
                <a:solidFill>
                  <a:schemeClr val="bg2">
                    <a:lumMod val="50000"/>
                  </a:schemeClr>
                </a:solidFill>
              </a:rPr>
              <a:t>…(</a:t>
            </a:r>
            <a:r>
              <a:rPr lang="ja-JP" altLang="en-US" sz="4400" dirty="0">
                <a:solidFill>
                  <a:schemeClr val="bg2">
                    <a:lumMod val="50000"/>
                  </a:schemeClr>
                </a:solidFill>
              </a:rPr>
              <a:t>小声</a:t>
            </a:r>
            <a:r>
              <a:rPr lang="en-US" altLang="ja-JP" sz="44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kumimoji="1" lang="ja-JP" alt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5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89</Words>
  <Application>Microsoft Office PowerPoint</Application>
  <PresentationFormat>ワイド画面</PresentationFormat>
  <Paragraphs>38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Arial Rounded MT Bold</vt:lpstr>
      <vt:lpstr>Rockwell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HIRAI Syuuta 平井 柊太</dc:creator>
  <cp:lastModifiedBy>HIRAI Syuuta(is0471ve)</cp:lastModifiedBy>
  <cp:revision>13</cp:revision>
  <dcterms:created xsi:type="dcterms:W3CDTF">2018-09-29T08:39:25Z</dcterms:created>
  <dcterms:modified xsi:type="dcterms:W3CDTF">2018-09-29T09:28:13Z</dcterms:modified>
</cp:coreProperties>
</file>