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8"/>
  </p:normalViewPr>
  <p:slideViewPr>
    <p:cSldViewPr snapToGrid="0" snapToObjects="1">
      <p:cViewPr varScale="1">
        <p:scale>
          <a:sx n="76" d="100"/>
          <a:sy n="76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C9999-27E9-A24A-AD6B-1374220F8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D8187B-6B08-1F4C-BEBF-FA366112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6C812-B570-0942-888D-CABB650D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787D3-37C1-ED4C-B82C-E6793EE1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0FB1C-3AB3-7144-9932-2145F783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8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CD15-844A-C84E-99D5-7769B4D3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8CFA04-DEFA-F747-8154-CAD13680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F3835-EFB9-9C4F-BD60-55B4E76B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4EF56-653D-A842-97B4-A9297A61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E542E-19A9-E947-8560-EB672AA9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2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93FCD9-DD07-9340-A16C-3C04D25C9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484AD9-CD18-1643-81E8-6D39D3FC5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FC37D-AC2A-4542-B9D9-1136AE66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4107F-0BF6-D640-B934-7451F524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61434-B804-DB4F-A8EE-2E230E2E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1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C20C3-06DE-0F49-B234-2DD54BC3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67EB1-5D63-E547-929D-1186DDD4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1E1F4-AA68-954F-9CF3-09F9248F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F98D8-6FC7-2740-ACF1-49112C6B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310B7-E54C-344F-844B-CE662183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5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C74B6-DBAE-534A-9106-90091D23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E56508-932B-284A-8E9C-EF1059695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7CC99-7506-F740-B486-42E40B37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0F7A2E-4A1F-3045-8630-13A6D08C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F6707-E81D-464D-BA80-F8D1A466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3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51E1E-F59B-764C-A254-843DD4E1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1378A-0510-FB40-9586-7470C51F6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074FDD-F2DE-BE4B-B861-D0839FE5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ECADD5-E7FB-C143-B59B-3F4A012A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365F74-BC08-6D43-AB68-FC5DD440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5F460-F686-5D4C-9D77-9F2ECB7C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6CDD9-2F14-484E-BB0A-5F82FAD4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83063-0466-274D-9E3B-519E8BCE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9E8DD6-7D52-9344-96C5-51601ADF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4EA37F-2925-EB44-AD50-38A98C736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5A3887-80AD-334C-B6CB-161E4C2FF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D54BE-ED9A-BB44-9B58-6D0935FF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3A1E6C-23AF-4342-8EC1-FEBFBC40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5DCC13-34C3-B84C-8B88-2CD56F89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9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1E974-5FF2-F64F-9BC5-EFB87DBC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68A437-06EC-B443-996B-FC35B8FF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90505-2E59-3941-8B29-DC54157E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AC8539-B657-8140-87CB-302C9B83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0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DEB55F-03E0-4F4D-8206-00F0FBFB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D3E0A6-CD53-0845-84C6-4A6931EF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B9AF75-3B29-9648-9FD5-C6D5ED7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17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4E235-29F5-684C-B980-D67D83F8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07C70-FDAD-DE48-B23E-F90572B3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D5E73-134D-EE41-AB39-4ABDE9A3A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16A44-0937-C041-8D7F-88C4ACC5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149DF0-8AE1-A14D-89C5-467331DD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A1699-53F7-FA48-AE60-D926D38D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16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52BFA-3D9B-F948-860F-93280C74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05D9DB-44EC-AA41-931B-3B3E46D6D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11EDB-7D82-4C4C-BF59-260F27F7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964F19-3759-214F-B057-138A88CF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127C5-73FA-524D-90FD-92F82979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AF8D5C-D59C-2E4A-83C7-9DBA05D3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86DD3-9747-AC4E-AA30-AA7CF595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F1425D-E15C-E74B-9B93-3305B88F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B22DF-0CEA-7849-8594-898C923BE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0461-E8AA-A74A-AAF5-63AA53B00DE5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90DCA-3147-444B-BFD1-F2E726007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FC1D9-5CD7-EC47-BF56-CB738AE7A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0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B67B5-88BA-254A-9AF1-D81A1B44E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Защита лабораторной работы №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92B9AB-6B92-3A40-A961-BC4E71348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4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3FAC8-6EA7-2042-A6ED-8F23B45D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A59CA-612F-4C46-832B-6F17F042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инструмента моделирования конфигурации сети </a:t>
            </a:r>
            <a:r>
              <a:rPr lang="de-DE" dirty="0"/>
              <a:t>Cisco Packet Tracer, </a:t>
            </a:r>
            <a:r>
              <a:rPr lang="ru-RU" dirty="0"/>
              <a:t>знакомство с его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178692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DBDAF-FF0F-7F40-9FE8-CEA13F06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78BFE-0FEB-7E46-892A-C21334CE0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Зарегистрироваться на сайте сетевой академии </a:t>
            </a:r>
            <a:r>
              <a:rPr lang="de-DE" dirty="0"/>
              <a:t>Cisco (https://</a:t>
            </a:r>
            <a:r>
              <a:rPr lang="de-DE" dirty="0" err="1"/>
              <a:t>www</a:t>
            </a:r>
            <a:r>
              <a:rPr lang="de-DE" dirty="0"/>
              <a:t>. </a:t>
            </a:r>
            <a:r>
              <a:rPr lang="de-DE" dirty="0" err="1"/>
              <a:t>netacad.com</a:t>
            </a:r>
            <a:r>
              <a:rPr lang="de-DE" dirty="0"/>
              <a:t>). </a:t>
            </a:r>
          </a:p>
          <a:p>
            <a:pPr marL="0" indent="0">
              <a:buNone/>
            </a:pPr>
            <a:r>
              <a:rPr lang="de-DE" dirty="0"/>
              <a:t>2. </a:t>
            </a:r>
            <a:r>
              <a:rPr lang="ru-RU" dirty="0"/>
              <a:t>Пройти часовой онлайн курс, знакомящий с интерфейсом </a:t>
            </a:r>
            <a:r>
              <a:rPr lang="de-DE" dirty="0"/>
              <a:t>Packet Tracer (https://</a:t>
            </a:r>
            <a:r>
              <a:rPr lang="de-DE" dirty="0" err="1"/>
              <a:t>www.netacad.com</a:t>
            </a:r>
            <a:r>
              <a:rPr lang="de-DE" dirty="0"/>
              <a:t>/</a:t>
            </a:r>
            <a:r>
              <a:rPr lang="de-DE" dirty="0" err="1"/>
              <a:t>campaign</a:t>
            </a:r>
            <a:r>
              <a:rPr lang="de-DE" dirty="0"/>
              <a:t>/ptdt-2). </a:t>
            </a:r>
          </a:p>
          <a:p>
            <a:pPr marL="0" indent="0">
              <a:buNone/>
            </a:pPr>
            <a:r>
              <a:rPr lang="de-DE" dirty="0"/>
              <a:t>3. </a:t>
            </a:r>
            <a:r>
              <a:rPr lang="ru-RU" dirty="0"/>
              <a:t>Установить на домашнем устройстве </a:t>
            </a:r>
            <a:r>
              <a:rPr lang="de-DE" dirty="0"/>
              <a:t>Cisco Packet Tracer.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18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902E9-D354-844D-8258-B02E474A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на сайте академии </a:t>
            </a:r>
            <a:r>
              <a:rPr lang="de-DE" dirty="0"/>
              <a:t>Cisco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857047-36E6-7F4E-AAFD-A30CE3E6FA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398587"/>
            <a:ext cx="5940425" cy="27628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C9FDC8-303E-494C-BD16-018AB1B691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80030"/>
            <a:ext cx="5940425" cy="37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FB04B-0EC3-8C42-97E5-4D13C10B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небольшой сети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2A60F8-E043-104C-9E69-DD8FFC78F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73" b="27071"/>
          <a:stretch/>
        </p:blipFill>
        <p:spPr>
          <a:xfrm>
            <a:off x="2797094" y="1285097"/>
            <a:ext cx="5567975" cy="31311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961174-BA3C-7846-A369-55E28BFC7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6" y="1514909"/>
            <a:ext cx="3783013" cy="40579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05F490-38DB-EC4C-9C98-E5975BFE9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53" y="1285097"/>
            <a:ext cx="3783014" cy="40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2AFE88-30C6-6645-A880-2AFD1896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небольшой сети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C22393-D037-C143-8549-2BCBB0A82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53" y="1690688"/>
            <a:ext cx="4087813" cy="50347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DF7CF3-C0DF-8A45-AEFA-A5F99214C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54" y="1690688"/>
            <a:ext cx="4399493" cy="503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2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AFC2F-CD86-B049-908A-DDDF22A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2F04-E436-DB4E-B8FD-09DF2531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Зарегистрировалась на сайте сетевой академии </a:t>
            </a:r>
            <a:r>
              <a:rPr lang="de-DE" dirty="0"/>
              <a:t>Cisco (https://</a:t>
            </a:r>
            <a:r>
              <a:rPr lang="de-DE" dirty="0" err="1"/>
              <a:t>www</a:t>
            </a:r>
            <a:r>
              <a:rPr lang="de-DE" dirty="0"/>
              <a:t>. </a:t>
            </a:r>
            <a:r>
              <a:rPr lang="de-DE" dirty="0" err="1"/>
              <a:t>netacad.com</a:t>
            </a:r>
            <a:r>
              <a:rPr lang="de-DE" dirty="0"/>
              <a:t>). </a:t>
            </a:r>
          </a:p>
          <a:p>
            <a:pPr marL="0" indent="0">
              <a:buNone/>
            </a:pPr>
            <a:r>
              <a:rPr lang="de-DE" dirty="0"/>
              <a:t>2. </a:t>
            </a:r>
            <a:r>
              <a:rPr lang="ru-RU" dirty="0"/>
              <a:t>Пройден часовой онлайн курс, знакомящий с интерфейсом </a:t>
            </a:r>
            <a:r>
              <a:rPr lang="de-DE" dirty="0"/>
              <a:t>Packet Tracer (https://</a:t>
            </a:r>
            <a:r>
              <a:rPr lang="de-DE" dirty="0" err="1"/>
              <a:t>www.netacad.com</a:t>
            </a:r>
            <a:r>
              <a:rPr lang="de-DE" dirty="0"/>
              <a:t>/</a:t>
            </a:r>
            <a:r>
              <a:rPr lang="de-DE" dirty="0" err="1"/>
              <a:t>campaign</a:t>
            </a:r>
            <a:r>
              <a:rPr lang="de-DE" dirty="0"/>
              <a:t>/ptdt-2). </a:t>
            </a:r>
          </a:p>
          <a:p>
            <a:pPr marL="0" indent="0">
              <a:buNone/>
            </a:pPr>
            <a:r>
              <a:rPr lang="de-DE" dirty="0"/>
              <a:t>3. </a:t>
            </a:r>
            <a:r>
              <a:rPr lang="ru-RU" dirty="0"/>
              <a:t>Установлен на домашнем устройстве </a:t>
            </a:r>
            <a:r>
              <a:rPr lang="de-DE" dirty="0"/>
              <a:t>Cisco Packet Tracer.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4. </a:t>
            </a:r>
            <a:r>
              <a:rPr lang="ru-RU"/>
              <a:t>Построена </a:t>
            </a:r>
            <a:r>
              <a:rPr lang="ru-RU" dirty="0"/>
              <a:t>небольшая сеть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79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790A1-8B8C-CA45-92B0-A67A0C65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DB9D0-9395-AA4F-8427-FFDBB0CB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изучила установку инструмента моделирования конфигурации сети </a:t>
            </a:r>
            <a:r>
              <a:rPr lang="de-DE" dirty="0"/>
              <a:t>Cisco Packet Tracer, </a:t>
            </a:r>
            <a:r>
              <a:rPr lang="ru-RU" dirty="0"/>
              <a:t>познакомилась с его интерфейсом.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9504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165</Words>
  <Application>Microsoft Macintosh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Защита лабораторной работы №1</vt:lpstr>
      <vt:lpstr>Цель лабораторной работы</vt:lpstr>
      <vt:lpstr>Задание лабораторной работы</vt:lpstr>
      <vt:lpstr>Регистрация на сайте академии Cisco</vt:lpstr>
      <vt:lpstr>Построение небольшой сети  </vt:lpstr>
      <vt:lpstr>Построение небольшой сети  </vt:lpstr>
      <vt:lpstr>Итоги выполнения работы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Екатерина-Виктория Петрова</dc:creator>
  <cp:lastModifiedBy>Екатерина-Виктория Петрова</cp:lastModifiedBy>
  <cp:revision>4</cp:revision>
  <dcterms:created xsi:type="dcterms:W3CDTF">2021-10-31T04:47:31Z</dcterms:created>
  <dcterms:modified xsi:type="dcterms:W3CDTF">2022-02-11T00:33:30Z</dcterms:modified>
</cp:coreProperties>
</file>