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60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6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36065-15FF-FF05-6898-50E620EA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"/>
            <a:ext cx="12192000" cy="1630257"/>
          </a:xfrm>
        </p:spPr>
        <p:txBody>
          <a:bodyPr>
            <a:normAutofit/>
          </a:bodyPr>
          <a:lstStyle/>
          <a:p>
            <a:r>
              <a:rPr lang="ru-RU" dirty="0"/>
              <a:t>Настройка доступа администратора к сети сетевого оборудования.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1594E9-7AC7-76FD-790A-CAE68672A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0" y="1045210"/>
            <a:ext cx="5940425" cy="58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B0083-F0B1-BE32-A377-A68FD1B1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177"/>
            <a:ext cx="12192000" cy="1325563"/>
          </a:xfrm>
        </p:spPr>
        <p:txBody>
          <a:bodyPr>
            <a:normAutofit/>
          </a:bodyPr>
          <a:lstStyle/>
          <a:p>
            <a:r>
              <a:rPr lang="ru-RU" dirty="0"/>
              <a:t>Проверка корректности установленных правил доступа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DC4802-E8E6-3F04-7EBC-2CBFB5C3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7" y="912072"/>
            <a:ext cx="5940425" cy="58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3017516-25AE-AFC0-86D5-D6394C28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Я настроила следующие правила доступа: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web-</a:t>
            </a:r>
            <a:r>
              <a:rPr lang="ru-RU" dirty="0"/>
              <a:t>сервер: разрешить доступ всем пользователям по протоколу </a:t>
            </a:r>
            <a:r>
              <a:rPr lang="de-DE" dirty="0"/>
              <a:t>HTTP </a:t>
            </a:r>
            <a:r>
              <a:rPr lang="ru-RU" dirty="0"/>
              <a:t>через порт 80 протокола </a:t>
            </a:r>
            <a:r>
              <a:rPr lang="de-DE" dirty="0"/>
              <a:t>TCP, </a:t>
            </a:r>
            <a:r>
              <a:rPr lang="ru-RU" dirty="0"/>
              <a:t>а для администратора открыть доступ по протоколам </a:t>
            </a:r>
            <a:r>
              <a:rPr lang="de-DE" dirty="0"/>
              <a:t>Telnet </a:t>
            </a:r>
            <a:r>
              <a:rPr lang="ru-RU" dirty="0"/>
              <a:t>и </a:t>
            </a:r>
            <a:r>
              <a:rPr lang="de-DE" dirty="0"/>
              <a:t>FTP;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файловый сервер: с внутренних адресов сети доступ открыт по портам для общедоступных каталогов, с внешних — доступ по протоколу </a:t>
            </a:r>
            <a:r>
              <a:rPr lang="de-DE" dirty="0"/>
              <a:t>FTP;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почтовый сервер: разрешить пользователям работать по протоколам </a:t>
            </a:r>
            <a:r>
              <a:rPr lang="de-DE" dirty="0"/>
              <a:t>SMTP </a:t>
            </a:r>
            <a:r>
              <a:rPr lang="ru-RU" dirty="0"/>
              <a:t>и </a:t>
            </a:r>
            <a:r>
              <a:rPr lang="de-DE" dirty="0"/>
              <a:t>POP3 (</a:t>
            </a:r>
            <a:r>
              <a:rPr lang="ru-RU" dirty="0"/>
              <a:t>соответственно через порты 25 и 110 протокола </a:t>
            </a:r>
            <a:r>
              <a:rPr lang="de-DE" dirty="0"/>
              <a:t>TCP),</a:t>
            </a:r>
            <a:r>
              <a:rPr lang="ru-RU" dirty="0"/>
              <a:t> а для администратора — открыть доступ по протоколам </a:t>
            </a:r>
            <a:r>
              <a:rPr lang="de-DE" dirty="0"/>
              <a:t>Telnet </a:t>
            </a:r>
            <a:r>
              <a:rPr lang="ru-RU" dirty="0"/>
              <a:t>и </a:t>
            </a:r>
            <a:r>
              <a:rPr lang="de-DE" dirty="0"/>
              <a:t>FTP;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DNS-</a:t>
            </a:r>
            <a:r>
              <a:rPr lang="ru-RU" dirty="0"/>
              <a:t>сервер: открыть порт 53 протокола </a:t>
            </a:r>
            <a:r>
              <a:rPr lang="de-DE" dirty="0"/>
              <a:t>UDP </a:t>
            </a:r>
            <a:r>
              <a:rPr lang="ru-RU" dirty="0"/>
              <a:t>для доступа из внутренней сети;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разрешить </a:t>
            </a:r>
            <a:r>
              <a:rPr lang="de-DE" dirty="0" err="1"/>
              <a:t>icmp</a:t>
            </a:r>
            <a:r>
              <a:rPr lang="de-DE" dirty="0"/>
              <a:t>-</a:t>
            </a:r>
            <a:r>
              <a:rPr lang="ru-RU" dirty="0"/>
              <a:t>сообщения, направленные в сеть серверов;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запретить для сети </a:t>
            </a:r>
            <a:r>
              <a:rPr lang="de-DE" dirty="0"/>
              <a:t>Other </a:t>
            </a:r>
            <a:r>
              <a:rPr lang="ru-RU" dirty="0"/>
              <a:t>любые запросы за пределы сети, за исключением администратора;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разрешить доступ в сеть управления сетевым оборудованием только администратору сети.</a:t>
            </a:r>
          </a:p>
          <a:p>
            <a:pPr marL="514350" indent="-514350">
              <a:buAutoNum type="arabicPeriod"/>
            </a:pPr>
            <a:r>
              <a:rPr lang="ru-RU" dirty="0"/>
              <a:t>Я проверила правильность действия установленных правил доступа.</a:t>
            </a:r>
          </a:p>
          <a:p>
            <a:pPr marL="514350" indent="-514350">
              <a:buAutoNum type="arabicPeriod"/>
            </a:pPr>
            <a:r>
              <a:rPr lang="ru-RU" dirty="0"/>
              <a:t>Я выполнить задание для самостоятельной работы по настройке прав доступа администратора сети на Павловской.</a:t>
            </a:r>
          </a:p>
          <a:p>
            <a:pPr marL="514350" indent="-514350">
              <a:buAutoNum type="arabicPeriod"/>
            </a:pPr>
            <a:r>
              <a:rPr lang="ru-RU" dirty="0"/>
              <a:t>При выполнении работы необходимо было учитывать соглашение об именовании (см. раздел 2.5).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освоила настройку прав доступа пользователей к ресурсам сети.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Освоить настройку прав доступа пользователей к ресурсам сети.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Требуется настроить следующие правила доступа: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web-</a:t>
            </a:r>
            <a:r>
              <a:rPr lang="ru-RU" dirty="0"/>
              <a:t>сервер: разрешить доступ всем пользователям по протоколу </a:t>
            </a:r>
            <a:r>
              <a:rPr lang="de-DE" dirty="0"/>
              <a:t>HTTP </a:t>
            </a:r>
            <a:r>
              <a:rPr lang="ru-RU" dirty="0"/>
              <a:t>через порт 80 протокола </a:t>
            </a:r>
            <a:r>
              <a:rPr lang="de-DE" dirty="0"/>
              <a:t>TCP, </a:t>
            </a:r>
            <a:r>
              <a:rPr lang="ru-RU" dirty="0"/>
              <a:t>а для администратора открыть доступ по протоколам </a:t>
            </a:r>
            <a:r>
              <a:rPr lang="de-DE" dirty="0"/>
              <a:t>Telnet </a:t>
            </a:r>
            <a:r>
              <a:rPr lang="ru-RU" dirty="0"/>
              <a:t>и </a:t>
            </a:r>
            <a:r>
              <a:rPr lang="de-DE" dirty="0"/>
              <a:t>FTP;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файловый сервер: с внутренних адресов сети доступ открыт по портам для общедоступных каталогов, с внешних — доступ по протоколу </a:t>
            </a:r>
            <a:r>
              <a:rPr lang="de-DE" dirty="0"/>
              <a:t>FTP;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почтовый сервер: разрешить пользователям работать по протоколам </a:t>
            </a:r>
            <a:r>
              <a:rPr lang="de-DE" dirty="0"/>
              <a:t>SMTP </a:t>
            </a:r>
            <a:r>
              <a:rPr lang="ru-RU" dirty="0"/>
              <a:t>и </a:t>
            </a:r>
            <a:r>
              <a:rPr lang="de-DE" dirty="0"/>
              <a:t>POP3 (</a:t>
            </a:r>
            <a:r>
              <a:rPr lang="ru-RU" dirty="0"/>
              <a:t>соответственно через порты 25 и 110 протокола </a:t>
            </a:r>
            <a:r>
              <a:rPr lang="de-DE" dirty="0"/>
              <a:t>TCP),</a:t>
            </a:r>
            <a:r>
              <a:rPr lang="ru-RU" dirty="0"/>
              <a:t> а для администратора — открыть доступ по протоколам </a:t>
            </a:r>
            <a:r>
              <a:rPr lang="de-DE" dirty="0"/>
              <a:t>Telnet </a:t>
            </a:r>
            <a:r>
              <a:rPr lang="ru-RU" dirty="0"/>
              <a:t>и </a:t>
            </a:r>
            <a:r>
              <a:rPr lang="de-DE" dirty="0"/>
              <a:t>FTP;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DNS-</a:t>
            </a:r>
            <a:r>
              <a:rPr lang="ru-RU" dirty="0"/>
              <a:t>сервер: открыть порт 53 протокола </a:t>
            </a:r>
            <a:r>
              <a:rPr lang="de-DE" dirty="0"/>
              <a:t>UDP </a:t>
            </a:r>
            <a:r>
              <a:rPr lang="ru-RU" dirty="0"/>
              <a:t>для доступа из внутренней сети;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разрешить </a:t>
            </a:r>
            <a:r>
              <a:rPr lang="de-DE" dirty="0" err="1"/>
              <a:t>icmp</a:t>
            </a:r>
            <a:r>
              <a:rPr lang="de-DE" dirty="0"/>
              <a:t>-</a:t>
            </a:r>
            <a:r>
              <a:rPr lang="ru-RU" dirty="0"/>
              <a:t>сообщения, направленные в сеть серверов;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запретить для сети </a:t>
            </a:r>
            <a:r>
              <a:rPr lang="de-DE" dirty="0"/>
              <a:t>Other </a:t>
            </a:r>
            <a:r>
              <a:rPr lang="ru-RU" dirty="0"/>
              <a:t>любые запросы за пределы сети, за исключением администратора;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разрешить доступ в сеть управления сетевым оборудованием только администратору сети.</a:t>
            </a:r>
          </a:p>
          <a:p>
            <a:pPr marL="514350" indent="-514350">
              <a:buAutoNum type="arabicPeriod"/>
            </a:pPr>
            <a:r>
              <a:rPr lang="ru-RU" dirty="0"/>
              <a:t>Требуется проверить правильность действия установленных правил доступа.</a:t>
            </a:r>
          </a:p>
          <a:p>
            <a:pPr marL="514350" indent="-514350">
              <a:buAutoNum type="arabicPeriod"/>
            </a:pPr>
            <a:r>
              <a:rPr lang="ru-RU" dirty="0"/>
              <a:t>Требуется выполнить задание для самостоятельной работы по настройке прав доступа администратора сети на Павловской.</a:t>
            </a:r>
          </a:p>
          <a:p>
            <a:pPr marL="514350" indent="-514350">
              <a:buAutoNum type="arabicPeriod"/>
            </a:pPr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289"/>
            <a:ext cx="10515600" cy="1325563"/>
          </a:xfrm>
        </p:spPr>
        <p:txBody>
          <a:bodyPr/>
          <a:lstStyle/>
          <a:p>
            <a:r>
              <a:rPr lang="ru-RU" dirty="0"/>
              <a:t>Схема</a:t>
            </a:r>
            <a:r>
              <a:rPr lang="en-US" dirty="0"/>
              <a:t> </a:t>
            </a:r>
            <a:r>
              <a:rPr lang="ru-RU" dirty="0"/>
              <a:t>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B1A56C-A2AF-3400-F4DC-79F818CD4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929"/>
            <a:ext cx="8223619" cy="3906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46B89-5D5C-DE78-305D-3F0E83D39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65" y="23671"/>
            <a:ext cx="3992489" cy="39065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264E5B-F8E3-EE3D-5E9C-BDF618103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19" y="2951452"/>
            <a:ext cx="3992326" cy="3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13893-D711-2446-81DE-9ECD935C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368"/>
            <a:ext cx="12192000" cy="2038563"/>
          </a:xfrm>
        </p:spPr>
        <p:txBody>
          <a:bodyPr>
            <a:normAutofit/>
          </a:bodyPr>
          <a:lstStyle/>
          <a:p>
            <a:r>
              <a:rPr lang="ru-RU" dirty="0"/>
              <a:t>Настройка доступа к </a:t>
            </a:r>
            <a:r>
              <a:rPr lang="ru-RU" dirty="0" err="1"/>
              <a:t>web</a:t>
            </a:r>
            <a:r>
              <a:rPr lang="ru-RU" dirty="0"/>
              <a:t>-серверу по порту </a:t>
            </a:r>
            <a:r>
              <a:rPr lang="ru-RU" dirty="0" err="1"/>
              <a:t>tcp</a:t>
            </a:r>
            <a:r>
              <a:rPr lang="ru-RU" dirty="0"/>
              <a:t> 80. Настройка списка управления доступом к интерфейсу</a:t>
            </a:r>
            <a:r>
              <a:rPr lang="de-DE" dirty="0"/>
              <a:t>. </a:t>
            </a:r>
            <a:r>
              <a:rPr lang="ru-RU" dirty="0"/>
              <a:t>Подключение к </a:t>
            </a:r>
            <a:r>
              <a:rPr lang="en-US" dirty="0"/>
              <a:t>web.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31D80-5891-3633-644B-E89814FF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6" y="1896546"/>
            <a:ext cx="4460798" cy="4364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1B241B-C63D-5C54-307C-3389BFB16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05" y="1896545"/>
            <a:ext cx="4460799" cy="43649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D8E46D-2E05-4AD3-C56F-E502F9EE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39" y="1949457"/>
            <a:ext cx="4439161" cy="43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1E33-6839-874B-A511-F43A44FC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6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дополнительного доступа для администратора по протоколам </a:t>
            </a:r>
            <a:r>
              <a:rPr lang="ru-RU" dirty="0" err="1"/>
              <a:t>Telnet</a:t>
            </a:r>
            <a:r>
              <a:rPr lang="ru-RU" dirty="0"/>
              <a:t> и FTP</a:t>
            </a:r>
            <a:r>
              <a:rPr lang="en-US" dirty="0"/>
              <a:t>.</a:t>
            </a:r>
            <a:r>
              <a:rPr lang="ru-RU" dirty="0"/>
              <a:t> Проверка доступа по протоколу FTP 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B15800-E8D2-51B4-6967-ED60FC3BD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5987"/>
            <a:ext cx="4662184" cy="45620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66F055-6A56-E8F2-BABD-D591AF8D5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97" y="2295986"/>
            <a:ext cx="4662184" cy="45620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4F7058-614D-7DD9-0BFB-5645D9E63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82" y="2295985"/>
            <a:ext cx="4662185" cy="45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67FCF-84E3-6044-B257-FD2C006E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70"/>
            <a:ext cx="11804073" cy="1941321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доступа к файловому серверу</a:t>
            </a:r>
            <a:r>
              <a:rPr lang="en-US" dirty="0"/>
              <a:t>. </a:t>
            </a:r>
            <a:r>
              <a:rPr lang="ru-RU" dirty="0"/>
              <a:t>Настройка доступа к почтовому серверу. Проверка доступности </a:t>
            </a:r>
            <a:r>
              <a:rPr lang="ru-RU" dirty="0" err="1"/>
              <a:t>web</a:t>
            </a:r>
            <a:r>
              <a:rPr lang="ru-RU" dirty="0"/>
              <a:t>-сервера (через браузер) по </a:t>
            </a:r>
            <a:r>
              <a:rPr lang="ru-RU" dirty="0" err="1"/>
              <a:t>ip-адресу,и</a:t>
            </a:r>
            <a:r>
              <a:rPr lang="ru-RU" dirty="0"/>
              <a:t> по имени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5F4E4A-0F59-4D94-8D7F-DE2D2716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4872846" cy="47681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74454F-FB30-2B0C-A341-C2DACFB4D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44" y="2133596"/>
            <a:ext cx="4872847" cy="4768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DDCD68-7E49-33A5-2562-6AD0A79DE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99" y="2133598"/>
            <a:ext cx="4815701" cy="47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D4DA2-626B-0743-BC81-84D4B3A2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-240664"/>
            <a:ext cx="11880850" cy="1723602"/>
          </a:xfrm>
        </p:spPr>
        <p:txBody>
          <a:bodyPr>
            <a:normAutofit/>
          </a:bodyPr>
          <a:lstStyle/>
          <a:p>
            <a:r>
              <a:rPr lang="ru-RU" dirty="0"/>
              <a:t>Разрешение </a:t>
            </a:r>
            <a:r>
              <a:rPr lang="ru-RU" dirty="0" err="1"/>
              <a:t>icmp</a:t>
            </a:r>
            <a:r>
              <a:rPr lang="ru-RU" dirty="0"/>
              <a:t>-запросов. Просмотр номера строк правил в списке контроля доступа.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D979BA-D13C-C315-29AC-E2DBD846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6" y="1347474"/>
            <a:ext cx="5577947" cy="54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6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5AB07-913F-DC49-95DB-88EF5E8B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Настройка доступа для сети </a:t>
            </a:r>
            <a:r>
              <a:rPr lang="ru-RU" dirty="0" err="1"/>
              <a:t>Other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68CEB5-6DF2-42C9-0A4B-B1DAB33D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8" y="1449608"/>
            <a:ext cx="5527146" cy="54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1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478</Words>
  <Application>Microsoft Macintosh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Защита лабораторной работы №10</vt:lpstr>
      <vt:lpstr>Цель лабораторной работы</vt:lpstr>
      <vt:lpstr>Задание лабораторной работы</vt:lpstr>
      <vt:lpstr>Схема сети</vt:lpstr>
      <vt:lpstr>Настройка доступа к web-серверу по порту tcp 80. Настройка списка управления доступом к интерфейсу. Подключение к web.</vt:lpstr>
      <vt:lpstr>Настройка дополнительного доступа для администратора по протоколам Telnet и FTP. Проверка доступа по протоколу FTP .</vt:lpstr>
      <vt:lpstr>Настройка доступа к файловому серверу. Настройка доступа к почтовому серверу. Проверка доступности web-сервера (через браузер) по ip-адресу,и по имени </vt:lpstr>
      <vt:lpstr>Разрешение icmp-запросов. Просмотр номера строк правил в списке контроля доступа. </vt:lpstr>
      <vt:lpstr>Настройка доступа для сети Other.</vt:lpstr>
      <vt:lpstr>Настройка доступа администратора к сети сетевого оборудования. </vt:lpstr>
      <vt:lpstr>Проверка корректности установленных правил доступа</vt:lpstr>
      <vt:lpstr>Итоги выполнения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16</cp:revision>
  <dcterms:created xsi:type="dcterms:W3CDTF">2021-10-31T04:47:31Z</dcterms:created>
  <dcterms:modified xsi:type="dcterms:W3CDTF">2022-04-22T23:11:51Z</dcterms:modified>
</cp:coreProperties>
</file>