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C9999-27E9-A24A-AD6B-1374220F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D8187B-6B08-1F4C-BEBF-FA366112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6C812-B570-0942-888D-CABB650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F787D3-37C1-ED4C-B82C-E6793EE1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0FB1C-3AB3-7144-9932-2145F783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CD15-844A-C84E-99D5-7769B4D3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8CFA04-DEFA-F747-8154-CAD1368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F3835-EFB9-9C4F-BD60-55B4E76B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4EF56-653D-A842-97B4-A9297A6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E542E-19A9-E947-8560-EB672AA9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2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93FCD9-DD07-9340-A16C-3C04D25C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484AD9-CD18-1643-81E8-6D39D3FC5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FC37D-AC2A-4542-B9D9-1136AE6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4107F-0BF6-D640-B934-7451F52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61434-B804-DB4F-A8EE-2E230E2E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20C3-06DE-0F49-B234-2DD54BC3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67EB1-5D63-E547-929D-1186DDD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1E1F4-AA68-954F-9CF3-09F9248F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F98D8-6FC7-2740-ACF1-49112C6B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310B7-E54C-344F-844B-CE66218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74B6-DBAE-534A-9106-90091D23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56508-932B-284A-8E9C-EF105969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7CC99-7506-F740-B486-42E40B37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F7A2E-4A1F-3045-8630-13A6D08C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F6707-E81D-464D-BA80-F8D1A466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51E1E-F59B-764C-A254-843DD4E1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378A-0510-FB40-9586-7470C51F6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074FDD-F2DE-BE4B-B861-D0839FE5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ECADD5-E7FB-C143-B59B-3F4A012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365F74-BC08-6D43-AB68-FC5DD44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5F460-F686-5D4C-9D77-9F2ECB7C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6CDD9-2F14-484E-BB0A-5F82FAD4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A83063-0466-274D-9E3B-519E8BC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E8DD6-7D52-9344-96C5-51601ADF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4EA37F-2925-EB44-AD50-38A98C73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5A3887-80AD-334C-B6CB-161E4C2F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D54BE-ED9A-BB44-9B58-6D0935FF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3A1E6C-23AF-4342-8EC1-FEBFBC4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5DCC13-34C3-B84C-8B88-2CD56F89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9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1E974-5FF2-F64F-9BC5-EFB87DBC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8A437-06EC-B443-996B-FC35B8FF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90505-2E59-3941-8B29-DC54157E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C8539-B657-8140-87CB-302C9B8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DEB55F-03E0-4F4D-8206-00F0FBFB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D3E0A6-CD53-0845-84C6-4A6931EF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9AF75-3B29-9648-9FD5-C6D5ED7E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7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E235-29F5-684C-B980-D67D83F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07C70-FDAD-DE48-B23E-F90572B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D5E73-134D-EE41-AB39-4ABDE9A3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16A44-0937-C041-8D7F-88C4AC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49DF0-8AE1-A14D-89C5-467331DD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A1699-53F7-FA48-AE60-D926D38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1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2BFA-3D9B-F948-860F-93280C7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E05D9DB-44EC-AA41-931B-3B3E46D6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11EDB-7D82-4C4C-BF59-260F27F7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964F19-3759-214F-B057-138A88CF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127C5-73FA-524D-90FD-92F8297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8D5C-D59C-2E4A-83C7-9DBA05D3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86DD3-9747-AC4E-AA30-AA7CF59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F1425D-E15C-E74B-9B93-3305B88F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22DF-0CEA-7849-8594-898C923BE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0461-E8AA-A74A-AAF5-63AA53B00DE5}" type="datetimeFigureOut">
              <a:rPr lang="ru-RU" smtClean="0"/>
              <a:t>19.02.2022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90DCA-3147-444B-BFD1-F2E726007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FC1D9-5CD7-EC47-BF56-CB738AE7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0493-A2E1-2346-B90E-3CAFEF422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0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B67B5-88BA-254A-9AF1-D81A1B44E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лабораторной </a:t>
            </a:r>
            <a:r>
              <a:rPr lang="ru-RU"/>
              <a:t>работы №</a:t>
            </a:r>
            <a:r>
              <a:rPr lang="ru-RU" dirty="0"/>
              <a:t>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92B9AB-6B92-3A40-A961-BC4E71348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64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3FAC8-6EA7-2042-A6ED-8F23B45D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A59CA-612F-4C46-832B-6F17F042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основные навыки по начальному конфигурированию оборудования </a:t>
            </a:r>
            <a:r>
              <a:rPr lang="ru-RU" dirty="0" err="1"/>
              <a:t>Cisco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92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BDAF-FF0F-7F40-9FE8-CEA13F0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78BFE-0FEB-7E46-892A-C21334CE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1. Сделать предварительную настройку маршрутизатора:</a:t>
            </a:r>
          </a:p>
          <a:p>
            <a:r>
              <a:rPr lang="ru-RU" dirty="0"/>
              <a:t>– задать имя в виде «город-территория-</a:t>
            </a:r>
            <a:r>
              <a:rPr lang="ru-RU" dirty="0" err="1"/>
              <a:t>учётная_записьтип_оборудования</a:t>
            </a:r>
            <a:r>
              <a:rPr lang="ru-RU" dirty="0"/>
              <a:t>-номер» (см. пункт 2.5), например msk-donskaya-osbender-gw-1;</a:t>
            </a:r>
          </a:p>
          <a:p>
            <a:r>
              <a:rPr lang="ru-RU" dirty="0"/>
              <a:t>– задать интерфейсу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с номером 0 </a:t>
            </a:r>
            <a:r>
              <a:rPr lang="ru-RU" dirty="0" err="1"/>
              <a:t>ip</a:t>
            </a:r>
            <a:r>
              <a:rPr lang="ru-RU" dirty="0"/>
              <a:t>-адрес 192.168.1.254 и маску 255.255.255.0, затем поднять интерфейс;</a:t>
            </a:r>
          </a:p>
          <a:p>
            <a:r>
              <a:rPr lang="ru-RU" dirty="0"/>
              <a:t>– задать пароль для доступа к привилегированному режиму (сначала в открытом виде, затем — в зашифрованном);</a:t>
            </a:r>
          </a:p>
          <a:p>
            <a:r>
              <a:rPr lang="ru-RU" dirty="0"/>
              <a:t>– настроить доступ к оборудованию сначала через </a:t>
            </a:r>
            <a:r>
              <a:rPr lang="ru-RU" dirty="0" err="1"/>
              <a:t>telnet</a:t>
            </a:r>
            <a:r>
              <a:rPr lang="ru-RU" dirty="0"/>
              <a:t>, затем — через </a:t>
            </a:r>
            <a:r>
              <a:rPr lang="ru-RU" dirty="0" err="1"/>
              <a:t>ssh</a:t>
            </a:r>
            <a:r>
              <a:rPr lang="ru-RU" dirty="0"/>
              <a:t> (используя в качестве имени домена </a:t>
            </a:r>
            <a:r>
              <a:rPr lang="ru-RU" dirty="0" err="1"/>
              <a:t>donskaya.rudn.edu</a:t>
            </a:r>
            <a:r>
              <a:rPr lang="ru-RU" dirty="0"/>
              <a:t>);</a:t>
            </a:r>
          </a:p>
          <a:p>
            <a:r>
              <a:rPr lang="ru-RU" dirty="0"/>
              <a:t>– сохранить и экспортировать конфигурацию в отдельный файл.</a:t>
            </a:r>
          </a:p>
          <a:p>
            <a:pPr marL="0" indent="0">
              <a:buNone/>
            </a:pPr>
            <a:r>
              <a:rPr lang="ru-RU" dirty="0"/>
              <a:t>2. Сделать предварительную настройку коммутатора:</a:t>
            </a:r>
          </a:p>
          <a:p>
            <a:r>
              <a:rPr lang="ru-RU" dirty="0"/>
              <a:t>– задать имя в виде «город-территория-</a:t>
            </a:r>
            <a:r>
              <a:rPr lang="ru-RU" dirty="0" err="1"/>
              <a:t>учётная_записьтип_оборудования</a:t>
            </a:r>
            <a:r>
              <a:rPr lang="ru-RU" dirty="0"/>
              <a:t>-номер» (см. пункт 2.5), например msk-donskaya-osbender-sw-1;</a:t>
            </a:r>
          </a:p>
          <a:p>
            <a:r>
              <a:rPr lang="ru-RU" dirty="0"/>
              <a:t>– задать интерфейсу </a:t>
            </a:r>
            <a:r>
              <a:rPr lang="ru-RU" dirty="0" err="1"/>
              <a:t>vlan</a:t>
            </a:r>
            <a:r>
              <a:rPr lang="ru-RU" dirty="0"/>
              <a:t> 2 </a:t>
            </a:r>
            <a:r>
              <a:rPr lang="ru-RU" dirty="0" err="1"/>
              <a:t>ip</a:t>
            </a:r>
            <a:r>
              <a:rPr lang="ru-RU" dirty="0"/>
              <a:t>-адрес 192.168.2.1 и маску 255.255.255.0, затем поднять интерфейс;</a:t>
            </a:r>
          </a:p>
          <a:p>
            <a:r>
              <a:rPr lang="ru-RU" dirty="0"/>
              <a:t>– привязать интерфейс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с номером 1 к </a:t>
            </a:r>
            <a:r>
              <a:rPr lang="ru-RU" dirty="0" err="1"/>
              <a:t>vlan</a:t>
            </a:r>
            <a:r>
              <a:rPr lang="ru-RU" dirty="0"/>
              <a:t> 2;</a:t>
            </a:r>
          </a:p>
          <a:p>
            <a:r>
              <a:rPr lang="ru-RU" dirty="0"/>
              <a:t>– задать в качестве адреса шлюза по умолчанию адрес 192.168.2.254;</a:t>
            </a:r>
          </a:p>
          <a:p>
            <a:r>
              <a:rPr lang="ru-RU" dirty="0"/>
              <a:t>– задать пароль для доступа к привилегированному режиму (сначала в открытом виде, затем — в зашифрованном);</a:t>
            </a:r>
          </a:p>
          <a:p>
            <a:r>
              <a:rPr lang="ru-RU" dirty="0"/>
              <a:t>– настроить доступ к оборудованию сначала через </a:t>
            </a:r>
            <a:r>
              <a:rPr lang="ru-RU" dirty="0" err="1"/>
              <a:t>telnet</a:t>
            </a:r>
            <a:r>
              <a:rPr lang="ru-RU" dirty="0"/>
              <a:t>, затем — через </a:t>
            </a:r>
            <a:r>
              <a:rPr lang="ru-RU" dirty="0" err="1"/>
              <a:t>ssh</a:t>
            </a:r>
            <a:r>
              <a:rPr lang="ru-RU" dirty="0"/>
              <a:t> (используя в качестве имени домена </a:t>
            </a:r>
            <a:r>
              <a:rPr lang="ru-RU" dirty="0" err="1"/>
              <a:t>donskaya.rudn.edu</a:t>
            </a:r>
            <a:r>
              <a:rPr lang="ru-RU" dirty="0"/>
              <a:t>);</a:t>
            </a:r>
          </a:p>
          <a:p>
            <a:r>
              <a:rPr lang="ru-RU" dirty="0"/>
              <a:t>– для пользователя </a:t>
            </a:r>
            <a:r>
              <a:rPr lang="ru-RU" dirty="0" err="1"/>
              <a:t>admin</a:t>
            </a:r>
            <a:r>
              <a:rPr lang="ru-RU" dirty="0"/>
              <a:t> задать доступ 1-го уровня по паролю;</a:t>
            </a:r>
          </a:p>
          <a:p>
            <a:r>
              <a:rPr lang="ru-RU" dirty="0"/>
              <a:t>– сохранить и экспортировать конфигурацию в отдельный файл.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18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7D07-0263-EA4E-8F06-C989363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маршрутизатора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EED29-5E87-9546-AFAB-723E29659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594009"/>
            <a:ext cx="4779817" cy="48988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351C6E-F579-5744-B614-5A2EDFD8F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4" y="1594009"/>
            <a:ext cx="4779818" cy="48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1D213-FB92-CB48-9FC3-002B439E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коммутатора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6BDB47-6762-AE46-A787-61C40E738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6844"/>
            <a:ext cx="4618904" cy="47339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23D12-2F4F-CD49-9F1F-851630FC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96" y="1586843"/>
            <a:ext cx="4618904" cy="47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61F2C-C4E5-C941-A800-B3DBB549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Экспорт и сохранение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76EFB0-78BE-344C-9E41-432E8EAC7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30" y="1690688"/>
            <a:ext cx="4424940" cy="45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AFC2F-CD86-B049-908A-DDDF22A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2F04-E436-DB4E-B8FD-09DF2531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Настроили подключение к маршрутизатору через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telnet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err="1"/>
              <a:t>Настроили</a:t>
            </a:r>
            <a:r>
              <a:rPr lang="de-DE" dirty="0"/>
              <a:t> </a:t>
            </a:r>
            <a:r>
              <a:rPr lang="de-DE" dirty="0" err="1"/>
              <a:t>подключение</a:t>
            </a:r>
            <a:r>
              <a:rPr lang="de-DE" dirty="0"/>
              <a:t> </a:t>
            </a:r>
            <a:r>
              <a:rPr lang="de-DE" dirty="0" err="1"/>
              <a:t>к</a:t>
            </a:r>
            <a:r>
              <a:rPr lang="de-DE" dirty="0"/>
              <a:t> </a:t>
            </a:r>
            <a:r>
              <a:rPr lang="de-DE" dirty="0" err="1"/>
              <a:t>коммутатору</a:t>
            </a:r>
            <a:r>
              <a:rPr lang="de-DE" dirty="0"/>
              <a:t> </a:t>
            </a:r>
            <a:r>
              <a:rPr lang="de-DE" dirty="0" err="1"/>
              <a:t>через</a:t>
            </a:r>
            <a:r>
              <a:rPr lang="ru-RU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telnet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3. </a:t>
            </a:r>
            <a:r>
              <a:rPr lang="ru-RU" dirty="0"/>
              <a:t>Выполнили экспорт файлов и их сохранение.</a:t>
            </a:r>
          </a:p>
          <a:p>
            <a:pPr marL="0" indent="0">
              <a:buNone/>
            </a:pPr>
            <a:r>
              <a:rPr lang="ru-RU" dirty="0"/>
              <a:t>4. Построили небольшие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79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90A1-8B8C-CA45-92B0-A67A0C65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DB9D0-9395-AA4F-8427-FFDBB0CB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получила основные навыки по начальному конфигурированию оборудования </a:t>
            </a:r>
            <a:r>
              <a:rPr lang="ru-RU" dirty="0" err="1"/>
              <a:t>Cisco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50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307</Words>
  <Application>Microsoft Macintosh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Защита лабораторной работы №2</vt:lpstr>
      <vt:lpstr>Цель лабораторной работы</vt:lpstr>
      <vt:lpstr>Задание лабораторной работы</vt:lpstr>
      <vt:lpstr>Настройка маршрутизатора</vt:lpstr>
      <vt:lpstr>Настройка коммутатора</vt:lpstr>
      <vt:lpstr>Экспорт и сохранение</vt:lpstr>
      <vt:lpstr>Итоги выполнения работы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Екатерина-Виктория Петрова</dc:creator>
  <cp:lastModifiedBy>Екатерина-Виктория Петрова</cp:lastModifiedBy>
  <cp:revision>6</cp:revision>
  <dcterms:created xsi:type="dcterms:W3CDTF">2021-10-31T04:47:31Z</dcterms:created>
  <dcterms:modified xsi:type="dcterms:W3CDTF">2022-02-19T19:10:04Z</dcterms:modified>
</cp:coreProperties>
</file>