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70" r:id="rId9"/>
    <p:sldId id="264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9999-27E9-A24A-AD6B-1374220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187B-6B08-1F4C-BEBF-FA366112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6C812-B570-0942-888D-CABB650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87D3-37C1-ED4C-B82C-E6793EE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FB1C-3AB3-7144-9932-2145F783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CD15-844A-C84E-99D5-7769B4D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CFA04-DEFA-F747-8154-CAD1368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3835-EFB9-9C4F-BD60-55B4E76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4EF56-653D-A842-97B4-A9297A6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E542E-19A9-E947-8560-EB672AA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D9-DD07-9340-A16C-3C04D25C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484AD9-CD18-1643-81E8-6D39D3FC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C37D-AC2A-4542-B9D9-1136AE6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107F-0BF6-D640-B934-7451F5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61434-B804-DB4F-A8EE-2E230E2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20C3-06DE-0F49-B234-2DD54B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67EB1-5D63-E547-929D-1186DDD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1E1F4-AA68-954F-9CF3-09F924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F98D8-6FC7-2740-ACF1-49112C6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310B7-E54C-344F-844B-CE66218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74B6-DBAE-534A-9106-90091D2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56508-932B-284A-8E9C-EF10596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7CC99-7506-F740-B486-42E40B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7A2E-4A1F-3045-8630-13A6D08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F6707-E81D-464D-BA80-F8D1A46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51E1E-F59B-764C-A254-843DD4E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378A-0510-FB40-9586-7470C51F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74FDD-F2DE-BE4B-B861-D0839FE5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ECADD5-E7FB-C143-B59B-3F4A012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65F74-BC08-6D43-AB68-FC5DD44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5F460-F686-5D4C-9D77-9F2ECB7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CDD9-2F14-484E-BB0A-5F82FAD4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83063-0466-274D-9E3B-519E8BC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E8DD6-7D52-9344-96C5-51601ADF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EA37F-2925-EB44-AD50-38A98C73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A3887-80AD-334C-B6CB-161E4C2F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D54BE-ED9A-BB44-9B58-6D0935F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A1E6C-23AF-4342-8EC1-FEBFBC4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DCC13-34C3-B84C-8B88-2CD56F8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1E974-5FF2-F64F-9BC5-EFB87D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8A437-06EC-B443-996B-FC35B8F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90505-2E59-3941-8B29-DC54157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C8539-B657-8140-87CB-302C9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DEB55F-03E0-4F4D-8206-00F0FBF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3E0A6-CD53-0845-84C6-4A6931E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9AF75-3B29-9648-9FD5-C6D5ED7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E235-29F5-684C-B980-D67D83F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07C70-FDAD-DE48-B23E-F90572B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D5E73-134D-EE41-AB39-4ABDE9A3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16A44-0937-C041-8D7F-88C4AC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49DF0-8AE1-A14D-89C5-467331D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1699-53F7-FA48-AE60-D926D38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2BFA-3D9B-F948-860F-93280C7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5D9DB-44EC-AA41-931B-3B3E46D6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11EDB-7D82-4C4C-BF59-260F27F7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64F19-3759-214F-B057-138A88C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127C5-73FA-524D-90FD-92F8297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8D5C-D59C-2E4A-83C7-9DBA05D3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6DD3-9747-AC4E-AA30-AA7CF59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F1425D-E15C-E74B-9B93-3305B8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22DF-0CEA-7849-8594-898C923B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0461-E8AA-A74A-AAF5-63AA53B00DE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0DCA-3147-444B-BFD1-F2E72600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FC1D9-5CD7-EC47-BF56-CB738AE7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67B5-88BA-254A-9AF1-D81A1B44E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 №5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2B9AB-6B92-3A40-A961-BC4E7134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4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90A1-8B8C-CA45-92B0-A67A0C6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DB9D0-9395-AA4F-8427-FFDBB0CB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получила основные навыки по настройке </a:t>
            </a:r>
            <a:r>
              <a:rPr lang="de-DE" dirty="0"/>
              <a:t>VLAN </a:t>
            </a:r>
            <a:r>
              <a:rPr lang="ru-RU" dirty="0"/>
              <a:t>на коммутаторах сети.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FAC8-6EA7-2042-A6ED-8F23B45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59CA-612F-4C46-832B-6F17F042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основные навыки по настройке </a:t>
            </a:r>
            <a:r>
              <a:rPr lang="de-DE" dirty="0"/>
              <a:t>VLAN </a:t>
            </a:r>
            <a:r>
              <a:rPr lang="ru-RU" dirty="0"/>
              <a:t>на коммутаторах сети.</a:t>
            </a:r>
          </a:p>
        </p:txBody>
      </p:sp>
    </p:spTree>
    <p:extLst>
      <p:ext uri="{BB962C8B-B14F-4D97-AF65-F5344CB8AC3E}">
        <p14:creationId xmlns:p14="http://schemas.microsoft.com/office/powerpoint/2010/main" val="178692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BDAF-FF0F-7F40-9FE8-CEA13F0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8BFE-0FEB-7E46-892A-C21334CE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 коммутаторах сети настроить </a:t>
            </a:r>
            <a:r>
              <a:rPr lang="de-DE" dirty="0"/>
              <a:t>Trunk-</a:t>
            </a:r>
            <a:r>
              <a:rPr lang="ru-RU" dirty="0"/>
              <a:t>порты на соответствующих интерфейсах (см. табл. 3.2 из раздела 3.3), связывающих коммутаторы между собой.</a:t>
            </a:r>
          </a:p>
          <a:p>
            <a:r>
              <a:rPr lang="ru-RU" dirty="0"/>
              <a:t>Коммутатор </a:t>
            </a:r>
            <a:r>
              <a:rPr lang="de-DE" dirty="0"/>
              <a:t>msk-donskaya-sw-1 </a:t>
            </a:r>
            <a:r>
              <a:rPr lang="ru-RU" dirty="0"/>
              <a:t>настроить как </a:t>
            </a:r>
            <a:r>
              <a:rPr lang="de-DE" dirty="0"/>
              <a:t>VTP-</a:t>
            </a:r>
            <a:r>
              <a:rPr lang="ru-RU" dirty="0"/>
              <a:t>сервер и прописать на нём номера и названия </a:t>
            </a:r>
            <a:r>
              <a:rPr lang="de-DE" dirty="0"/>
              <a:t>VLAN </a:t>
            </a:r>
            <a:r>
              <a:rPr lang="ru-RU" dirty="0"/>
              <a:t>согласно табл. 3.1 из раздела 3.3.</a:t>
            </a:r>
          </a:p>
          <a:p>
            <a:r>
              <a:rPr lang="ru-RU" dirty="0"/>
              <a:t>Коммутаторы </a:t>
            </a:r>
            <a:r>
              <a:rPr lang="de-DE" dirty="0"/>
              <a:t>msk-donskaya-sw-2 — msk-donskaya-sw-4, mskpavlovskaya-sw-1 </a:t>
            </a:r>
            <a:r>
              <a:rPr lang="ru-RU" dirty="0"/>
              <a:t>настроить как </a:t>
            </a:r>
            <a:r>
              <a:rPr lang="de-DE" dirty="0"/>
              <a:t>VTP-</a:t>
            </a:r>
            <a:r>
              <a:rPr lang="ru-RU" dirty="0"/>
              <a:t>клиенты, на интерфейсах указать принадлежность к соответствующему </a:t>
            </a:r>
            <a:r>
              <a:rPr lang="de-DE" dirty="0"/>
              <a:t>VLAN (</a:t>
            </a:r>
            <a:r>
              <a:rPr lang="ru-RU" dirty="0"/>
              <a:t>см. табл. 3.3 из раздела 3.3).</a:t>
            </a:r>
          </a:p>
          <a:p>
            <a:r>
              <a:rPr lang="ru-RU" dirty="0"/>
              <a:t>На серверах прописать </a:t>
            </a:r>
            <a:r>
              <a:rPr lang="de-DE" dirty="0"/>
              <a:t>IP-</a:t>
            </a:r>
            <a:r>
              <a:rPr lang="ru-RU" dirty="0"/>
              <a:t>адреса, как указано в табл. 3.2 из раздела 3.3.</a:t>
            </a:r>
          </a:p>
          <a:p>
            <a:r>
              <a:rPr lang="ru-RU" dirty="0"/>
              <a:t>На оконечных устройствах указать соответствующий адрес шлюза и прописать статические </a:t>
            </a:r>
            <a:r>
              <a:rPr lang="de-DE" dirty="0"/>
              <a:t>IP-</a:t>
            </a:r>
            <a:r>
              <a:rPr lang="ru-RU" dirty="0"/>
              <a:t>адреса из диапазона соответствующей сети, следуя регламенту выделения </a:t>
            </a:r>
            <a:r>
              <a:rPr lang="de-DE" dirty="0" err="1"/>
              <a:t>ip</a:t>
            </a:r>
            <a:r>
              <a:rPr lang="de-DE" dirty="0"/>
              <a:t>-</a:t>
            </a:r>
            <a:r>
              <a:rPr lang="ru-RU" dirty="0"/>
              <a:t>адресов (см. табл. 3.4 из раздела 3.3).</a:t>
            </a:r>
          </a:p>
          <a:p>
            <a:r>
              <a:rPr lang="ru-RU" dirty="0"/>
              <a:t>Проверить доступность устройств, принадлежащих одному </a:t>
            </a:r>
            <a:r>
              <a:rPr lang="de-DE" dirty="0"/>
              <a:t>VLAN, </a:t>
            </a:r>
            <a:r>
              <a:rPr lang="ru-RU" dirty="0"/>
              <a:t>и недоступность устройств, принадлежащих разным </a:t>
            </a:r>
            <a:r>
              <a:rPr lang="de-DE" dirty="0"/>
              <a:t>VLAN.</a:t>
            </a:r>
          </a:p>
          <a:p>
            <a:r>
              <a:rPr lang="de-DE" dirty="0"/>
              <a:t>7. </a:t>
            </a:r>
            <a:r>
              <a:rPr lang="ru-RU" dirty="0"/>
              <a:t>При выполнении работы необходимо учитывать соглашение об именовании (см. раздел 2.5).</a:t>
            </a:r>
          </a:p>
        </p:txBody>
      </p:sp>
    </p:spTree>
    <p:extLst>
      <p:ext uri="{BB962C8B-B14F-4D97-AF65-F5344CB8AC3E}">
        <p14:creationId xmlns:p14="http://schemas.microsoft.com/office/powerpoint/2010/main" val="36661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F7D07-0263-EA4E-8F06-C9893630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  <a:r>
              <a:rPr lang="en-US" dirty="0"/>
              <a:t> </a:t>
            </a:r>
            <a:r>
              <a:rPr lang="ru-RU" dirty="0"/>
              <a:t>сети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752EDD-63AE-654E-8E1B-4A39FF8C72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91" y="1690688"/>
            <a:ext cx="8664430" cy="44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1D213-FB92-CB48-9FC3-002B439E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ru-RU" dirty="0" err="1"/>
              <a:t>Trunk</a:t>
            </a:r>
            <a:r>
              <a:rPr lang="ru-RU" dirty="0"/>
              <a:t>-портов на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mvshutenko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-1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DFB942-C619-DA48-B1DE-2356CD8A6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5" y="1458403"/>
            <a:ext cx="5941335" cy="53995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78A927-66BB-E94B-AC80-12593192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27" y="1458403"/>
            <a:ext cx="5275407" cy="54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B2F43-7E79-A742-82CB-FA68DDB5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Настройка коммутатора </a:t>
            </a:r>
            <a:r>
              <a:rPr lang="de-DE" dirty="0" err="1"/>
              <a:t>msk-donskaya-sw</a:t>
            </a:r>
            <a:r>
              <a:rPr lang="de-DE" dirty="0"/>
              <a:t>-</a:t>
            </a:r>
            <a:r>
              <a:rPr lang="ru-RU" dirty="0"/>
              <a:t>1</a:t>
            </a:r>
            <a:r>
              <a:rPr lang="de-DE" dirty="0"/>
              <a:t> —</a:t>
            </a:r>
            <a:r>
              <a:rPr lang="ru-RU" dirty="0"/>
              <a:t>как </a:t>
            </a:r>
            <a:r>
              <a:rPr lang="de-DE" dirty="0"/>
              <a:t>VTP-</a:t>
            </a:r>
            <a:r>
              <a:rPr lang="ru-RU"/>
              <a:t>сервера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2A5E85-E04C-BE43-B9A1-87B376AE2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4" y="1551160"/>
            <a:ext cx="5138072" cy="5189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48088A-5DCF-9D45-ACF4-23622F920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27" y="1412614"/>
            <a:ext cx="5138072" cy="51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4DD77-0E81-EF4E-AF35-83ECA96F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Ping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CF2736-C3B3-454E-977B-995E1BD9B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61" y="1926804"/>
            <a:ext cx="4882140" cy="49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0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40D55-B422-7842-95FF-1ECF5859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52D9B0-BDC8-AB48-BE04-C4EA3366E4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209885"/>
            <a:ext cx="5940425" cy="37128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AEC651-AE63-9542-BB20-4C81E5763B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9884"/>
            <a:ext cx="5940425" cy="37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AFC2F-CD86-B049-908A-DDDF22A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F04-E436-DB4E-B8FD-09DF2531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 коммутаторах сети настроены </a:t>
            </a:r>
            <a:r>
              <a:rPr lang="de-DE" dirty="0"/>
              <a:t>Trunk-</a:t>
            </a:r>
            <a:r>
              <a:rPr lang="ru-RU" dirty="0"/>
              <a:t>порты на соответствующих интерфейсах, связывающих коммутаторы между собой.</a:t>
            </a:r>
          </a:p>
          <a:p>
            <a:r>
              <a:rPr lang="ru-RU" dirty="0"/>
              <a:t>Коммутатор </a:t>
            </a:r>
            <a:r>
              <a:rPr lang="de-DE" dirty="0"/>
              <a:t>msk-donskaya-sw-1 </a:t>
            </a:r>
            <a:r>
              <a:rPr lang="ru-RU" dirty="0"/>
              <a:t>настроен как </a:t>
            </a:r>
            <a:r>
              <a:rPr lang="de-DE" dirty="0"/>
              <a:t>VTP-</a:t>
            </a:r>
            <a:r>
              <a:rPr lang="ru-RU" dirty="0"/>
              <a:t>сервер и прописаны на нём номера и названия </a:t>
            </a:r>
            <a:r>
              <a:rPr lang="de-DE" dirty="0"/>
              <a:t>VLAN </a:t>
            </a:r>
            <a:r>
              <a:rPr lang="ru-RU" dirty="0"/>
              <a:t>согласно табл. 3.1 из раздела 3.3.</a:t>
            </a:r>
          </a:p>
          <a:p>
            <a:r>
              <a:rPr lang="ru-RU" dirty="0"/>
              <a:t>Коммутаторы </a:t>
            </a:r>
            <a:r>
              <a:rPr lang="de-DE" dirty="0"/>
              <a:t>msk-donskaya-sw-2 — msk-donskaya-sw-4, mskpavlovskaya-sw-1 </a:t>
            </a:r>
            <a:r>
              <a:rPr lang="ru-RU" dirty="0"/>
              <a:t>настроены как </a:t>
            </a:r>
            <a:r>
              <a:rPr lang="de-DE" dirty="0"/>
              <a:t>VTP-</a:t>
            </a:r>
            <a:r>
              <a:rPr lang="ru-RU" dirty="0"/>
              <a:t>клиенты, на интерфейсах указаны принадлежность к соответствующему </a:t>
            </a:r>
            <a:r>
              <a:rPr lang="de-DE" dirty="0"/>
              <a:t>VLAN</a:t>
            </a:r>
            <a:r>
              <a:rPr lang="ru-RU" dirty="0"/>
              <a:t>.</a:t>
            </a:r>
          </a:p>
          <a:p>
            <a:r>
              <a:rPr lang="ru-RU" dirty="0"/>
              <a:t>На серверах прописаны </a:t>
            </a:r>
            <a:r>
              <a:rPr lang="de-DE" dirty="0"/>
              <a:t>IP-</a:t>
            </a:r>
            <a:r>
              <a:rPr lang="ru-RU" dirty="0"/>
              <a:t>адреса, как указано в табл. 3.2 из раздела 3.3.</a:t>
            </a:r>
          </a:p>
          <a:p>
            <a:r>
              <a:rPr lang="ru-RU" dirty="0"/>
              <a:t>На оконечных устройствах указаны соответствующий адрес шлюза и прописаны статические </a:t>
            </a:r>
            <a:r>
              <a:rPr lang="de-DE" dirty="0"/>
              <a:t>IP-</a:t>
            </a:r>
            <a:r>
              <a:rPr lang="ru-RU" dirty="0"/>
              <a:t>адреса из диапазона соответствующей сети, следуя регламенту выделения </a:t>
            </a:r>
            <a:r>
              <a:rPr lang="de-DE" dirty="0" err="1"/>
              <a:t>ip</a:t>
            </a:r>
            <a:r>
              <a:rPr lang="de-DE" dirty="0"/>
              <a:t>-</a:t>
            </a:r>
            <a:r>
              <a:rPr lang="ru-RU" dirty="0"/>
              <a:t>адресов.</a:t>
            </a:r>
          </a:p>
          <a:p>
            <a:r>
              <a:rPr lang="ru-RU" dirty="0"/>
              <a:t>Проверена доступность устройств, принадлежащих одному </a:t>
            </a:r>
            <a:r>
              <a:rPr lang="de-DE" dirty="0"/>
              <a:t>VLAN, </a:t>
            </a:r>
            <a:r>
              <a:rPr lang="ru-RU" dirty="0"/>
              <a:t>и недоступность устройств, принадлежащих разным </a:t>
            </a:r>
            <a:r>
              <a:rPr lang="de-DE" dirty="0"/>
              <a:t>VLAN.</a:t>
            </a:r>
          </a:p>
        </p:txBody>
      </p:sp>
    </p:spTree>
    <p:extLst>
      <p:ext uri="{BB962C8B-B14F-4D97-AF65-F5344CB8AC3E}">
        <p14:creationId xmlns:p14="http://schemas.microsoft.com/office/powerpoint/2010/main" val="2090798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323</Words>
  <Application>Microsoft Macintosh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Защита лабораторной работы №5</vt:lpstr>
      <vt:lpstr>Цель лабораторной работы</vt:lpstr>
      <vt:lpstr>Задание лабораторной работы</vt:lpstr>
      <vt:lpstr>Схема сети</vt:lpstr>
      <vt:lpstr>Настройка Trunk-портов на msk-donskaya-mvshutenko-sw-1 </vt:lpstr>
      <vt:lpstr>Настройка коммутатора msk-donskaya-sw-1 —как VTP-сервера</vt:lpstr>
      <vt:lpstr>Ping</vt:lpstr>
      <vt:lpstr>Презентация PowerPoint</vt:lpstr>
      <vt:lpstr>Итоги выполнения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Екатерина-Виктория Петрова</dc:creator>
  <cp:lastModifiedBy>Екатерина-Виктория Петрова</cp:lastModifiedBy>
  <cp:revision>10</cp:revision>
  <dcterms:created xsi:type="dcterms:W3CDTF">2021-10-31T04:47:31Z</dcterms:created>
  <dcterms:modified xsi:type="dcterms:W3CDTF">2022-03-13T03:30:21Z</dcterms:modified>
</cp:coreProperties>
</file>